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12"/>
    <p:restoredTop sz="94674"/>
  </p:normalViewPr>
  <p:slideViewPr>
    <p:cSldViewPr snapToGrid="0" snapToObjects="1">
      <p:cViewPr>
        <p:scale>
          <a:sx n="95" d="100"/>
          <a:sy n="95" d="100"/>
        </p:scale>
        <p:origin x="677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36CUn4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1: 00/00 • 0 DAYS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2: 00/00 • 0 DAYS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3: 00/00 • 0 DAYS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4: 00/00 • 0 DAYS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5: 00/00 • 0 DAYS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6: 00/00 • 0 DAYS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 PLANNING TIMELINE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TODAY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1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2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3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4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5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1C0F11FB-3B73-4E38-85DA-3AC4061BB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523" y="269167"/>
            <a:ext cx="2488117" cy="34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1</TotalTime>
  <Words>96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Alexandra Ragazhinskaya</cp:lastModifiedBy>
  <cp:revision>1</cp:revision>
  <dcterms:created xsi:type="dcterms:W3CDTF">2020-10-06T17:56:18Z</dcterms:created>
  <dcterms:modified xsi:type="dcterms:W3CDTF">2020-10-06T17:57:35Z</dcterms:modified>
</cp:coreProperties>
</file>