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20" r:id="rId2"/>
    <p:sldId id="327" r:id="rId3"/>
    <p:sldId id="321" r:id="rId4"/>
    <p:sldId id="322" r:id="rId5"/>
    <p:sldId id="324" r:id="rId6"/>
    <p:sldId id="325" r:id="rId7"/>
    <p:sldId id="326"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C35"/>
    <a:srgbClr val="00BE32"/>
    <a:srgbClr val="20B9B3"/>
    <a:srgbClr val="F48735"/>
    <a:srgbClr val="F2BEAF"/>
    <a:srgbClr val="B6ECE9"/>
    <a:srgbClr val="E2F4C0"/>
    <a:srgbClr val="00BD9C"/>
    <a:srgbClr val="6AC0F1"/>
    <a:srgbClr val="EB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0" autoAdjust="0"/>
    <p:restoredTop sz="86447"/>
  </p:normalViewPr>
  <p:slideViewPr>
    <p:cSldViewPr snapToGrid="0" snapToObjects="1">
      <p:cViewPr varScale="1">
        <p:scale>
          <a:sx n="128" d="100"/>
          <a:sy n="128" d="100"/>
        </p:scale>
        <p:origin x="51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3/31/22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564774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184680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77555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281100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522576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651596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3/31/22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3/31/22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3/31/22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46&amp;utm_source=integrated+content&amp;utm_campaign=/content/project-management-maturity&amp;utm_medium=Project+Management+Maturity+Level+Presentation+powerpoint+11346&amp;lpa=Project+Management+Maturity+Level+Presentation+powerpoint+11346&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3" name="Picture 92">
            <a:hlinkClick r:id="rId3"/>
            <a:extLst>
              <a:ext uri="{FF2B5EF4-FFF2-40B4-BE49-F238E27FC236}">
                <a16:creationId xmlns:a16="http://schemas.microsoft.com/office/drawing/2014/main" id="{42871793-3C10-2F44-883D-21DCEA646235}"/>
              </a:ext>
            </a:extLst>
          </p:cNvPr>
          <p:cNvPicPr>
            <a:picLocks noChangeAspect="1"/>
          </p:cNvPicPr>
          <p:nvPr/>
        </p:nvPicPr>
        <p:blipFill>
          <a:blip r:embed="rId4"/>
          <a:stretch>
            <a:fillRect/>
          </a:stretch>
        </p:blipFill>
        <p:spPr>
          <a:xfrm>
            <a:off x="7880967" y="180000"/>
            <a:ext cx="3987810" cy="553410"/>
          </a:xfrm>
          <a:prstGeom prst="rect">
            <a:avLst/>
          </a:prstGeom>
        </p:spPr>
      </p:pic>
      <p:sp>
        <p:nvSpPr>
          <p:cNvPr id="94" name="TextBox 93">
            <a:extLst>
              <a:ext uri="{FF2B5EF4-FFF2-40B4-BE49-F238E27FC236}">
                <a16:creationId xmlns:a16="http://schemas.microsoft.com/office/drawing/2014/main" id="{82C248E8-34F6-0545-9559-B225180AAEDA}"/>
              </a:ext>
            </a:extLst>
          </p:cNvPr>
          <p:cNvSpPr txBox="1"/>
          <p:nvPr/>
        </p:nvSpPr>
        <p:spPr>
          <a:xfrm>
            <a:off x="409776" y="202713"/>
            <a:ext cx="7309961"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PROJECT MANAGEMENT MATURITY LEVEL PRESENTATION TEMPLATE</a:t>
            </a:r>
          </a:p>
        </p:txBody>
      </p:sp>
      <p:pic>
        <p:nvPicPr>
          <p:cNvPr id="4" name="Picture 3" descr="Shape, background pattern&#10;&#10;Description automatically generated">
            <a:extLst>
              <a:ext uri="{FF2B5EF4-FFF2-40B4-BE49-F238E27FC236}">
                <a16:creationId xmlns:a16="http://schemas.microsoft.com/office/drawing/2014/main" id="{8A63947A-0D81-4A42-94F5-BFEC7ABA172E}"/>
              </a:ext>
            </a:extLst>
          </p:cNvPr>
          <p:cNvPicPr>
            <a:picLocks noChangeAspect="1"/>
          </p:cNvPicPr>
          <p:nvPr/>
        </p:nvPicPr>
        <p:blipFill>
          <a:blip r:embed="rId5"/>
          <a:stretch>
            <a:fillRect/>
          </a:stretch>
        </p:blipFill>
        <p:spPr>
          <a:xfrm>
            <a:off x="6643693" y="874100"/>
            <a:ext cx="4800600" cy="5803900"/>
          </a:xfrm>
          <a:prstGeom prst="rect">
            <a:avLst/>
          </a:prstGeom>
        </p:spPr>
      </p:pic>
      <p:sp>
        <p:nvSpPr>
          <p:cNvPr id="5" name="Rectangle 4">
            <a:extLst>
              <a:ext uri="{FF2B5EF4-FFF2-40B4-BE49-F238E27FC236}">
                <a16:creationId xmlns:a16="http://schemas.microsoft.com/office/drawing/2014/main" id="{90956E8E-808B-1842-B823-B41F66CD278B}"/>
              </a:ext>
            </a:extLst>
          </p:cNvPr>
          <p:cNvSpPr/>
          <p:nvPr/>
        </p:nvSpPr>
        <p:spPr>
          <a:xfrm>
            <a:off x="870289" y="1598329"/>
            <a:ext cx="5225711" cy="4010009"/>
          </a:xfrm>
          <a:prstGeom prst="rect">
            <a:avLst/>
          </a:prstGeom>
        </p:spPr>
        <p:txBody>
          <a:bodyPr wrap="square">
            <a:spAutoFit/>
          </a:bodyPr>
          <a:lstStyle/>
          <a:p>
            <a:pPr lvl="0"/>
            <a:r>
              <a:rPr lang="en-US" sz="2400" dirty="0">
                <a:solidFill>
                  <a:schemeClr val="tx1">
                    <a:lumMod val="65000"/>
                    <a:lumOff val="35000"/>
                  </a:schemeClr>
                </a:solidFill>
                <a:latin typeface="Century Gothic" panose="020B0502020202020204" pitchFamily="34" charset="0"/>
                <a:ea typeface="Calibri"/>
                <a:cs typeface="Calibri"/>
                <a:sym typeface="Calibri"/>
              </a:rPr>
              <a:t>INSTRUCTIONS</a:t>
            </a:r>
          </a:p>
          <a:p>
            <a:pPr lvl="0"/>
            <a:endParaRPr lang="en-US" dirty="0">
              <a:solidFill>
                <a:schemeClr val="tx1">
                  <a:lumMod val="65000"/>
                  <a:lumOff val="35000"/>
                </a:schemeClr>
              </a:solidFill>
              <a:latin typeface="Century Gothic" panose="020B0502020202020204" pitchFamily="34" charset="0"/>
              <a:ea typeface="Calibri"/>
              <a:cs typeface="Calibri"/>
              <a:sym typeface="Calibri"/>
            </a:endParaRPr>
          </a:p>
          <a:p>
            <a:pPr lvl="0">
              <a:lnSpc>
                <a:spcPct val="150000"/>
              </a:lnSpc>
            </a:pPr>
            <a:r>
              <a:rPr lang="en-US" dirty="0">
                <a:latin typeface="Century Gothic" panose="020B0502020202020204" pitchFamily="34" charset="0"/>
                <a:ea typeface="Calibri"/>
                <a:cs typeface="Calibri"/>
                <a:sym typeface="Calibri"/>
              </a:rPr>
              <a:t>Use this template when you make project management maturity presentations to your organization. You can customize the template for any five-level or four-level project management maturity model. This tool also allows you to add notes / bullet points to each level’s introductory slide as well as customize each slide with your logo. </a:t>
            </a:r>
          </a:p>
        </p:txBody>
      </p:sp>
      <p:cxnSp>
        <p:nvCxnSpPr>
          <p:cNvPr id="7" name="Straight Connector 6">
            <a:extLst>
              <a:ext uri="{FF2B5EF4-FFF2-40B4-BE49-F238E27FC236}">
                <a16:creationId xmlns:a16="http://schemas.microsoft.com/office/drawing/2014/main" id="{8842CBEA-1816-2D4C-A06B-1CFBA5D9B7C3}"/>
              </a:ext>
            </a:extLst>
          </p:cNvPr>
          <p:cNvCxnSpPr>
            <a:cxnSpLocks/>
          </p:cNvCxnSpPr>
          <p:nvPr/>
        </p:nvCxnSpPr>
        <p:spPr>
          <a:xfrm>
            <a:off x="577516" y="1552074"/>
            <a:ext cx="0" cy="4307305"/>
          </a:xfrm>
          <a:prstGeom prst="line">
            <a:avLst/>
          </a:prstGeom>
          <a:ln w="539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 name="TextBox 93">
            <a:extLst>
              <a:ext uri="{FF2B5EF4-FFF2-40B4-BE49-F238E27FC236}">
                <a16:creationId xmlns:a16="http://schemas.microsoft.com/office/drawing/2014/main" id="{82C248E8-34F6-0545-9559-B225180AAEDA}"/>
              </a:ext>
            </a:extLst>
          </p:cNvPr>
          <p:cNvSpPr txBox="1"/>
          <p:nvPr/>
        </p:nvSpPr>
        <p:spPr>
          <a:xfrm>
            <a:off x="409776" y="202713"/>
            <a:ext cx="10195276"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PROJECT MANAGEMENT MATURITY LEVELS</a:t>
            </a:r>
          </a:p>
        </p:txBody>
      </p:sp>
      <p:sp>
        <p:nvSpPr>
          <p:cNvPr id="95" name="Rectangle 94">
            <a:extLst>
              <a:ext uri="{FF2B5EF4-FFF2-40B4-BE49-F238E27FC236}">
                <a16:creationId xmlns:a16="http://schemas.microsoft.com/office/drawing/2014/main" id="{8F2ECCDC-53C7-DE41-BC38-DE442EC23857}"/>
              </a:ext>
            </a:extLst>
          </p:cNvPr>
          <p:cNvSpPr/>
          <p:nvPr/>
        </p:nvSpPr>
        <p:spPr>
          <a:xfrm>
            <a:off x="1323621" y="4457398"/>
            <a:ext cx="2834640" cy="1188720"/>
          </a:xfrm>
          <a:prstGeom prst="rect">
            <a:avLst/>
          </a:prstGeom>
          <a:solidFill>
            <a:srgbClr val="D24C35"/>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182880" tIns="0" rIns="0" bIns="0" rtlCol="0" anchor="ctr" anchorCtr="0"/>
          <a:lstStyle/>
          <a:p>
            <a:r>
              <a:rPr lang="en-US" sz="2900" dirty="0">
                <a:latin typeface="Century Gothic" panose="020B0502020202020204" pitchFamily="34" charset="0"/>
              </a:rPr>
              <a:t>Level </a:t>
            </a:r>
            <a:r>
              <a:rPr lang="en-US" sz="4800" dirty="0">
                <a:latin typeface="Century Gothic" panose="020B0502020202020204" pitchFamily="34" charset="0"/>
              </a:rPr>
              <a:t>1</a:t>
            </a:r>
            <a:endParaRPr lang="en-US" sz="2900" dirty="0">
              <a:latin typeface="Century Gothic" panose="020B0502020202020204" pitchFamily="34" charset="0"/>
            </a:endParaRPr>
          </a:p>
        </p:txBody>
      </p:sp>
      <p:sp>
        <p:nvSpPr>
          <p:cNvPr id="114" name="Rectangle 113">
            <a:extLst>
              <a:ext uri="{FF2B5EF4-FFF2-40B4-BE49-F238E27FC236}">
                <a16:creationId xmlns:a16="http://schemas.microsoft.com/office/drawing/2014/main" id="{084BEACA-D176-EA44-A82A-A6835A32C1E7}"/>
              </a:ext>
            </a:extLst>
          </p:cNvPr>
          <p:cNvSpPr/>
          <p:nvPr/>
        </p:nvSpPr>
        <p:spPr>
          <a:xfrm>
            <a:off x="3229612" y="3624228"/>
            <a:ext cx="2834640" cy="1188720"/>
          </a:xfrm>
          <a:prstGeom prst="rect">
            <a:avLst/>
          </a:prstGeom>
          <a:solidFill>
            <a:srgbClr val="F48735"/>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182880" tIns="0" rIns="0" bIns="0" rtlCol="0" anchor="ctr" anchorCtr="0"/>
          <a:lstStyle/>
          <a:p>
            <a:r>
              <a:rPr lang="en-US" sz="2900" dirty="0">
                <a:latin typeface="Century Gothic" panose="020B0502020202020204" pitchFamily="34" charset="0"/>
              </a:rPr>
              <a:t>Level </a:t>
            </a:r>
            <a:r>
              <a:rPr lang="en-US" sz="4800" dirty="0">
                <a:latin typeface="Century Gothic" panose="020B0502020202020204" pitchFamily="34" charset="0"/>
              </a:rPr>
              <a:t>2</a:t>
            </a:r>
            <a:endParaRPr lang="en-US" sz="2900" dirty="0">
              <a:latin typeface="Century Gothic" panose="020B0502020202020204" pitchFamily="34" charset="0"/>
            </a:endParaRPr>
          </a:p>
        </p:txBody>
      </p:sp>
      <p:sp>
        <p:nvSpPr>
          <p:cNvPr id="119" name="Rectangle 118">
            <a:extLst>
              <a:ext uri="{FF2B5EF4-FFF2-40B4-BE49-F238E27FC236}">
                <a16:creationId xmlns:a16="http://schemas.microsoft.com/office/drawing/2014/main" id="{D01BCD0E-369F-7440-BE8D-A2AA08F9642C}"/>
              </a:ext>
            </a:extLst>
          </p:cNvPr>
          <p:cNvSpPr/>
          <p:nvPr/>
        </p:nvSpPr>
        <p:spPr>
          <a:xfrm>
            <a:off x="5135603" y="2791058"/>
            <a:ext cx="2834640" cy="1188720"/>
          </a:xfrm>
          <a:prstGeom prst="rect">
            <a:avLst/>
          </a:prstGeom>
          <a:solidFill>
            <a:schemeClr val="accent4"/>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182880" tIns="0" rIns="0" bIns="0" rtlCol="0" anchor="ctr" anchorCtr="0"/>
          <a:lstStyle/>
          <a:p>
            <a:r>
              <a:rPr lang="en-US" sz="2900" dirty="0">
                <a:latin typeface="Century Gothic" panose="020B0502020202020204" pitchFamily="34" charset="0"/>
              </a:rPr>
              <a:t>Level </a:t>
            </a:r>
            <a:r>
              <a:rPr lang="en-US" sz="4800" dirty="0">
                <a:latin typeface="Century Gothic" panose="020B0502020202020204" pitchFamily="34" charset="0"/>
              </a:rPr>
              <a:t>3</a:t>
            </a:r>
            <a:endParaRPr lang="en-US" sz="2900" dirty="0">
              <a:latin typeface="Century Gothic" panose="020B0502020202020204" pitchFamily="34" charset="0"/>
            </a:endParaRPr>
          </a:p>
        </p:txBody>
      </p:sp>
      <p:sp>
        <p:nvSpPr>
          <p:cNvPr id="69" name="Rectangle 68">
            <a:extLst>
              <a:ext uri="{FF2B5EF4-FFF2-40B4-BE49-F238E27FC236}">
                <a16:creationId xmlns:a16="http://schemas.microsoft.com/office/drawing/2014/main" id="{F81F20A4-5D75-A949-91F4-1912C1338A68}"/>
              </a:ext>
            </a:extLst>
          </p:cNvPr>
          <p:cNvSpPr/>
          <p:nvPr/>
        </p:nvSpPr>
        <p:spPr>
          <a:xfrm>
            <a:off x="7041594" y="1957888"/>
            <a:ext cx="2834640" cy="1188720"/>
          </a:xfrm>
          <a:prstGeom prst="rect">
            <a:avLst/>
          </a:prstGeom>
          <a:solidFill>
            <a:srgbClr val="20B9B3"/>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182880" tIns="0" rIns="0" bIns="0" rtlCol="0" anchor="ctr" anchorCtr="0"/>
          <a:lstStyle/>
          <a:p>
            <a:r>
              <a:rPr lang="en-US" sz="2900" dirty="0">
                <a:latin typeface="Century Gothic" panose="020B0502020202020204" pitchFamily="34" charset="0"/>
              </a:rPr>
              <a:t>Level </a:t>
            </a:r>
            <a:r>
              <a:rPr lang="en-US" sz="4800" dirty="0">
                <a:latin typeface="Century Gothic" panose="020B0502020202020204" pitchFamily="34" charset="0"/>
              </a:rPr>
              <a:t>4</a:t>
            </a:r>
            <a:endParaRPr lang="en-US" sz="2900" dirty="0">
              <a:latin typeface="Century Gothic" panose="020B0502020202020204" pitchFamily="34" charset="0"/>
            </a:endParaRPr>
          </a:p>
        </p:txBody>
      </p:sp>
      <p:sp>
        <p:nvSpPr>
          <p:cNvPr id="75" name="Rectangle 74">
            <a:extLst>
              <a:ext uri="{FF2B5EF4-FFF2-40B4-BE49-F238E27FC236}">
                <a16:creationId xmlns:a16="http://schemas.microsoft.com/office/drawing/2014/main" id="{43A1AB2D-7DC7-2E4E-9456-563385870553}"/>
              </a:ext>
            </a:extLst>
          </p:cNvPr>
          <p:cNvSpPr/>
          <p:nvPr/>
        </p:nvSpPr>
        <p:spPr>
          <a:xfrm>
            <a:off x="8947585" y="951759"/>
            <a:ext cx="2834640" cy="1188720"/>
          </a:xfrm>
          <a:prstGeom prst="rect">
            <a:avLst/>
          </a:prstGeom>
          <a:solidFill>
            <a:srgbClr val="00BE32"/>
          </a:solidFill>
          <a:ln>
            <a:noFill/>
          </a:ln>
          <a:effectLst>
            <a:outerShdw blurRad="139700" dist="508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182880" tIns="0" rIns="0" bIns="0" rtlCol="0" anchor="ctr" anchorCtr="0"/>
          <a:lstStyle/>
          <a:p>
            <a:r>
              <a:rPr lang="en-US" sz="2900" dirty="0">
                <a:latin typeface="Century Gothic" panose="020B0502020202020204" pitchFamily="34" charset="0"/>
              </a:rPr>
              <a:t>Level </a:t>
            </a:r>
            <a:r>
              <a:rPr lang="en-US" sz="4800" dirty="0">
                <a:latin typeface="Century Gothic" panose="020B0502020202020204" pitchFamily="34" charset="0"/>
              </a:rPr>
              <a:t>5</a:t>
            </a:r>
            <a:endParaRPr lang="en-US" sz="2900" dirty="0">
              <a:latin typeface="Century Gothic" panose="020B0502020202020204" pitchFamily="34" charset="0"/>
            </a:endParaRPr>
          </a:p>
        </p:txBody>
      </p:sp>
      <p:cxnSp>
        <p:nvCxnSpPr>
          <p:cNvPr id="3" name="Straight Arrow Connector 2">
            <a:extLst>
              <a:ext uri="{FF2B5EF4-FFF2-40B4-BE49-F238E27FC236}">
                <a16:creationId xmlns:a16="http://schemas.microsoft.com/office/drawing/2014/main" id="{8BA75C8C-4729-6B43-94B5-2655FD1169D6}"/>
              </a:ext>
            </a:extLst>
          </p:cNvPr>
          <p:cNvCxnSpPr>
            <a:cxnSpLocks/>
          </p:cNvCxnSpPr>
          <p:nvPr/>
        </p:nvCxnSpPr>
        <p:spPr>
          <a:xfrm flipV="1">
            <a:off x="1049363" y="1124718"/>
            <a:ext cx="0" cy="4826903"/>
          </a:xfrm>
          <a:prstGeom prst="straightConnector1">
            <a:avLst/>
          </a:prstGeom>
          <a:ln w="53975">
            <a:gradFill>
              <a:gsLst>
                <a:gs pos="0">
                  <a:srgbClr val="D24C35"/>
                </a:gs>
                <a:gs pos="27000">
                  <a:srgbClr val="F48735"/>
                </a:gs>
                <a:gs pos="78016">
                  <a:srgbClr val="20B9B3"/>
                </a:gs>
                <a:gs pos="52000">
                  <a:srgbClr val="FFC000"/>
                </a:gs>
                <a:gs pos="100000">
                  <a:srgbClr val="00BE32"/>
                </a:gs>
              </a:gsLst>
              <a:lin ang="5400000" scaled="1"/>
            </a:gradFill>
            <a:tailEnd type="stealth"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5AF8527-4E6D-D94A-9156-6F1D70A00690}"/>
              </a:ext>
            </a:extLst>
          </p:cNvPr>
          <p:cNvCxnSpPr>
            <a:cxnSpLocks/>
          </p:cNvCxnSpPr>
          <p:nvPr/>
        </p:nvCxnSpPr>
        <p:spPr>
          <a:xfrm>
            <a:off x="1049363" y="5951621"/>
            <a:ext cx="10819414" cy="0"/>
          </a:xfrm>
          <a:prstGeom prst="straightConnector1">
            <a:avLst/>
          </a:prstGeom>
          <a:ln w="53975">
            <a:gradFill>
              <a:gsLst>
                <a:gs pos="0">
                  <a:srgbClr val="D24C35"/>
                </a:gs>
                <a:gs pos="27000">
                  <a:srgbClr val="F48735"/>
                </a:gs>
                <a:gs pos="78016">
                  <a:srgbClr val="20B9B3"/>
                </a:gs>
                <a:gs pos="52000">
                  <a:srgbClr val="FFC000"/>
                </a:gs>
                <a:gs pos="100000">
                  <a:srgbClr val="00BE32"/>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E740A961-F81D-DA47-A1D8-79A72B2EDC30}"/>
              </a:ext>
            </a:extLst>
          </p:cNvPr>
          <p:cNvSpPr/>
          <p:nvPr/>
        </p:nvSpPr>
        <p:spPr>
          <a:xfrm>
            <a:off x="866274" y="5739063"/>
            <a:ext cx="360947" cy="360947"/>
          </a:xfrm>
          <a:prstGeom prst="ellipse">
            <a:avLst/>
          </a:prstGeom>
          <a:solidFill>
            <a:srgbClr val="D24C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3BC2A9D-2B10-3545-9CB5-BA856453694C}"/>
              </a:ext>
            </a:extLst>
          </p:cNvPr>
          <p:cNvSpPr txBox="1"/>
          <p:nvPr/>
        </p:nvSpPr>
        <p:spPr>
          <a:xfrm rot="16200000">
            <a:off x="-705531" y="3093030"/>
            <a:ext cx="2815389" cy="584775"/>
          </a:xfrm>
          <a:prstGeom prst="rect">
            <a:avLst/>
          </a:prstGeom>
          <a:noFill/>
        </p:spPr>
        <p:txBody>
          <a:bodyPr wrap="square" rtlCol="0">
            <a:spAutoFit/>
          </a:bodyPr>
          <a:lstStyle/>
          <a:p>
            <a:pPr algn="ctr"/>
            <a:r>
              <a:rPr lang="en-US" sz="3200" spc="600" dirty="0">
                <a:solidFill>
                  <a:schemeClr val="tx1">
                    <a:lumMod val="65000"/>
                    <a:lumOff val="35000"/>
                  </a:schemeClr>
                </a:solidFill>
                <a:latin typeface="Century Gothic" panose="020B0502020202020204" pitchFamily="34" charset="0"/>
              </a:rPr>
              <a:t>MATURITY</a:t>
            </a:r>
          </a:p>
        </p:txBody>
      </p:sp>
      <p:sp>
        <p:nvSpPr>
          <p:cNvPr id="21" name="TextBox 20">
            <a:extLst>
              <a:ext uri="{FF2B5EF4-FFF2-40B4-BE49-F238E27FC236}">
                <a16:creationId xmlns:a16="http://schemas.microsoft.com/office/drawing/2014/main" id="{B287D89F-B878-6D4A-9C1A-A413BB6567FF}"/>
              </a:ext>
            </a:extLst>
          </p:cNvPr>
          <p:cNvSpPr txBox="1"/>
          <p:nvPr/>
        </p:nvSpPr>
        <p:spPr>
          <a:xfrm>
            <a:off x="5188504" y="6011161"/>
            <a:ext cx="2815389" cy="584775"/>
          </a:xfrm>
          <a:prstGeom prst="rect">
            <a:avLst/>
          </a:prstGeom>
          <a:noFill/>
        </p:spPr>
        <p:txBody>
          <a:bodyPr wrap="square" rtlCol="0">
            <a:spAutoFit/>
          </a:bodyPr>
          <a:lstStyle/>
          <a:p>
            <a:pPr algn="ctr"/>
            <a:r>
              <a:rPr lang="en-US" sz="3200" spc="600" dirty="0">
                <a:solidFill>
                  <a:schemeClr val="tx1">
                    <a:lumMod val="65000"/>
                    <a:lumOff val="35000"/>
                  </a:schemeClr>
                </a:solidFill>
                <a:latin typeface="Century Gothic" panose="020B0502020202020204" pitchFamily="34" charset="0"/>
              </a:rPr>
              <a:t>TIME</a:t>
            </a:r>
          </a:p>
        </p:txBody>
      </p:sp>
    </p:spTree>
    <p:extLst>
      <p:ext uri="{BB962C8B-B14F-4D97-AF65-F5344CB8AC3E}">
        <p14:creationId xmlns:p14="http://schemas.microsoft.com/office/powerpoint/2010/main" val="2635508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33A4A875-F70E-4F47-9EA7-0F1DE4C82FAE}"/>
              </a:ext>
            </a:extLst>
          </p:cNvPr>
          <p:cNvSpPr/>
          <p:nvPr/>
        </p:nvSpPr>
        <p:spPr>
          <a:xfrm>
            <a:off x="494197" y="820982"/>
            <a:ext cx="10972800" cy="738478"/>
          </a:xfrm>
          <a:prstGeom prst="rect">
            <a:avLst/>
          </a:prstGeom>
          <a:solidFill>
            <a:srgbClr val="D24C3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28600" rtlCol="0" anchor="b" anchorCtr="0"/>
          <a:lstStyle/>
          <a:p>
            <a:pPr algn="r"/>
            <a:r>
              <a:rPr lang="en-US" sz="4400" dirty="0">
                <a:latin typeface="Century Gothic" panose="020B0502020202020204" pitchFamily="34" charset="0"/>
              </a:rPr>
              <a:t>ENTER TEXT</a:t>
            </a:r>
          </a:p>
        </p:txBody>
      </p:sp>
      <p:sp>
        <p:nvSpPr>
          <p:cNvPr id="69" name="Rectangle 68">
            <a:extLst>
              <a:ext uri="{FF2B5EF4-FFF2-40B4-BE49-F238E27FC236}">
                <a16:creationId xmlns:a16="http://schemas.microsoft.com/office/drawing/2014/main" id="{FB979EE6-CC5A-104B-AC3C-55156CE7AE0F}"/>
              </a:ext>
            </a:extLst>
          </p:cNvPr>
          <p:cNvSpPr/>
          <p:nvPr/>
        </p:nvSpPr>
        <p:spPr>
          <a:xfrm>
            <a:off x="494197" y="1559170"/>
            <a:ext cx="10972800" cy="548640"/>
          </a:xfrm>
          <a:prstGeom prst="rect">
            <a:avLst/>
          </a:prstGeom>
          <a:gradFill>
            <a:gsLst>
              <a:gs pos="14000">
                <a:srgbClr val="D24C35"/>
              </a:gs>
              <a:gs pos="100000">
                <a:srgbClr val="F2BEAF"/>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subheading</a:t>
            </a:r>
          </a:p>
        </p:txBody>
      </p:sp>
      <p:sp>
        <p:nvSpPr>
          <p:cNvPr id="96" name="Rectangle 95">
            <a:extLst>
              <a:ext uri="{FF2B5EF4-FFF2-40B4-BE49-F238E27FC236}">
                <a16:creationId xmlns:a16="http://schemas.microsoft.com/office/drawing/2014/main" id="{82BED20C-3D29-B14E-81BD-3515BF416363}"/>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marL="285750" indent="-285750">
              <a:lnSpc>
                <a:spcPct val="150000"/>
              </a:lnSpc>
              <a:buClr>
                <a:srgbClr val="D24C35"/>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One</a:t>
            </a:r>
          </a:p>
          <a:p>
            <a:pPr marL="285750" indent="-285750">
              <a:lnSpc>
                <a:spcPct val="150000"/>
              </a:lnSpc>
              <a:buClr>
                <a:srgbClr val="D24C35"/>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Two</a:t>
            </a:r>
          </a:p>
          <a:p>
            <a:pPr marL="285750" indent="-285750">
              <a:lnSpc>
                <a:spcPct val="150000"/>
              </a:lnSpc>
              <a:buClr>
                <a:srgbClr val="D24C35"/>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Three</a:t>
            </a:r>
          </a:p>
        </p:txBody>
      </p:sp>
      <p:sp>
        <p:nvSpPr>
          <p:cNvPr id="2" name="TextBox 1">
            <a:extLst>
              <a:ext uri="{FF2B5EF4-FFF2-40B4-BE49-F238E27FC236}">
                <a16:creationId xmlns:a16="http://schemas.microsoft.com/office/drawing/2014/main" id="{94BF0577-C938-7048-93E7-8B15B5B427FC}"/>
              </a:ext>
            </a:extLst>
          </p:cNvPr>
          <p:cNvSpPr txBox="1"/>
          <p:nvPr/>
        </p:nvSpPr>
        <p:spPr>
          <a:xfrm>
            <a:off x="725003" y="808688"/>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One</a:t>
            </a:r>
          </a:p>
        </p:txBody>
      </p:sp>
    </p:spTree>
    <p:extLst>
      <p:ext uri="{BB962C8B-B14F-4D97-AF65-F5344CB8AC3E}">
        <p14:creationId xmlns:p14="http://schemas.microsoft.com/office/powerpoint/2010/main" val="373626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 name="Rectangle 103">
            <a:extLst>
              <a:ext uri="{FF2B5EF4-FFF2-40B4-BE49-F238E27FC236}">
                <a16:creationId xmlns:a16="http://schemas.microsoft.com/office/drawing/2014/main" id="{F0B6E772-4783-3B41-BF4B-9DCB9137D4E0}"/>
              </a:ext>
            </a:extLst>
          </p:cNvPr>
          <p:cNvSpPr/>
          <p:nvPr/>
        </p:nvSpPr>
        <p:spPr>
          <a:xfrm>
            <a:off x="494197" y="806926"/>
            <a:ext cx="10972800" cy="738478"/>
          </a:xfrm>
          <a:prstGeom prst="rect">
            <a:avLst/>
          </a:prstGeom>
          <a:solidFill>
            <a:srgbClr val="F4873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28600" rtlCol="0" anchor="b" anchorCtr="0"/>
          <a:lstStyle/>
          <a:p>
            <a:pPr algn="r"/>
            <a:r>
              <a:rPr lang="en-US" sz="4400" dirty="0">
                <a:latin typeface="Century Gothic" panose="020B0502020202020204" pitchFamily="34" charset="0"/>
              </a:rPr>
              <a:t>ENTER TEXT</a:t>
            </a:r>
          </a:p>
        </p:txBody>
      </p:sp>
      <p:sp>
        <p:nvSpPr>
          <p:cNvPr id="105" name="Rectangle 104">
            <a:extLst>
              <a:ext uri="{FF2B5EF4-FFF2-40B4-BE49-F238E27FC236}">
                <a16:creationId xmlns:a16="http://schemas.microsoft.com/office/drawing/2014/main" id="{437F68E7-3D08-2C4F-9410-DA4AB807CD25}"/>
              </a:ext>
            </a:extLst>
          </p:cNvPr>
          <p:cNvSpPr/>
          <p:nvPr/>
        </p:nvSpPr>
        <p:spPr>
          <a:xfrm>
            <a:off x="494197" y="1545114"/>
            <a:ext cx="10972800" cy="548640"/>
          </a:xfrm>
          <a:prstGeom prst="rect">
            <a:avLst/>
          </a:prstGeom>
          <a:gradFill>
            <a:gsLst>
              <a:gs pos="29000">
                <a:srgbClr val="F48735"/>
              </a:gs>
              <a:gs pos="100000">
                <a:srgbClr val="FFC19B"/>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subheading</a:t>
            </a:r>
          </a:p>
        </p:txBody>
      </p:sp>
      <p:sp>
        <p:nvSpPr>
          <p:cNvPr id="40" name="TextBox 39">
            <a:extLst>
              <a:ext uri="{FF2B5EF4-FFF2-40B4-BE49-F238E27FC236}">
                <a16:creationId xmlns:a16="http://schemas.microsoft.com/office/drawing/2014/main" id="{DB098923-4218-0847-94E5-DB01333C8CDE}"/>
              </a:ext>
            </a:extLst>
          </p:cNvPr>
          <p:cNvSpPr txBox="1"/>
          <p:nvPr/>
        </p:nvSpPr>
        <p:spPr>
          <a:xfrm>
            <a:off x="725003" y="808687"/>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Two</a:t>
            </a:r>
          </a:p>
        </p:txBody>
      </p:sp>
      <p:sp>
        <p:nvSpPr>
          <p:cNvPr id="45" name="Rectangle 44">
            <a:extLst>
              <a:ext uri="{FF2B5EF4-FFF2-40B4-BE49-F238E27FC236}">
                <a16:creationId xmlns:a16="http://schemas.microsoft.com/office/drawing/2014/main" id="{7D22A1FD-2026-8F43-BB54-D461FBDBAD58}"/>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marL="285750" indent="-285750">
              <a:lnSpc>
                <a:spcPct val="150000"/>
              </a:lnSpc>
              <a:buClr>
                <a:srgbClr val="F48735"/>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One</a:t>
            </a:r>
          </a:p>
          <a:p>
            <a:pPr marL="285750" indent="-285750">
              <a:lnSpc>
                <a:spcPct val="150000"/>
              </a:lnSpc>
              <a:buClr>
                <a:srgbClr val="F48735"/>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Two</a:t>
            </a:r>
          </a:p>
          <a:p>
            <a:pPr marL="285750" indent="-285750">
              <a:lnSpc>
                <a:spcPct val="150000"/>
              </a:lnSpc>
              <a:buClr>
                <a:srgbClr val="F48735"/>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Three</a:t>
            </a:r>
          </a:p>
        </p:txBody>
      </p:sp>
    </p:spTree>
    <p:extLst>
      <p:ext uri="{BB962C8B-B14F-4D97-AF65-F5344CB8AC3E}">
        <p14:creationId xmlns:p14="http://schemas.microsoft.com/office/powerpoint/2010/main" val="2178087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8F2ECCDC-53C7-DE41-BC38-DE442EC23857}"/>
              </a:ext>
            </a:extLst>
          </p:cNvPr>
          <p:cNvSpPr/>
          <p:nvPr/>
        </p:nvSpPr>
        <p:spPr>
          <a:xfrm>
            <a:off x="494197" y="806926"/>
            <a:ext cx="10972800" cy="738478"/>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b" anchorCtr="0"/>
          <a:lstStyle/>
          <a:p>
            <a:pPr algn="r"/>
            <a:r>
              <a:rPr lang="en-US" sz="4400" dirty="0">
                <a:latin typeface="Century Gothic" panose="020B0502020202020204" pitchFamily="34" charset="0"/>
              </a:rPr>
              <a:t>ENTER TEXT</a:t>
            </a:r>
          </a:p>
        </p:txBody>
      </p:sp>
      <p:sp>
        <p:nvSpPr>
          <p:cNvPr id="112" name="Rectangle 111">
            <a:extLst>
              <a:ext uri="{FF2B5EF4-FFF2-40B4-BE49-F238E27FC236}">
                <a16:creationId xmlns:a16="http://schemas.microsoft.com/office/drawing/2014/main" id="{9E098833-47A7-AE44-9B8E-6CF9DC3D8BD6}"/>
              </a:ext>
            </a:extLst>
          </p:cNvPr>
          <p:cNvSpPr/>
          <p:nvPr/>
        </p:nvSpPr>
        <p:spPr>
          <a:xfrm>
            <a:off x="494197" y="1545114"/>
            <a:ext cx="10972800" cy="548640"/>
          </a:xfrm>
          <a:prstGeom prst="rect">
            <a:avLst/>
          </a:prstGeom>
          <a:gradFill>
            <a:gsLst>
              <a:gs pos="25000">
                <a:schemeClr val="accent4"/>
              </a:gs>
              <a:gs pos="100000">
                <a:schemeClr val="accent4">
                  <a:lumMod val="20000"/>
                  <a:lumOff val="80000"/>
                </a:schemeClr>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subheading</a:t>
            </a:r>
          </a:p>
        </p:txBody>
      </p:sp>
      <p:sp>
        <p:nvSpPr>
          <p:cNvPr id="41" name="TextBox 40">
            <a:extLst>
              <a:ext uri="{FF2B5EF4-FFF2-40B4-BE49-F238E27FC236}">
                <a16:creationId xmlns:a16="http://schemas.microsoft.com/office/drawing/2014/main" id="{79042E8B-E71F-B943-8D1A-A606FE0E98A2}"/>
              </a:ext>
            </a:extLst>
          </p:cNvPr>
          <p:cNvSpPr txBox="1"/>
          <p:nvPr/>
        </p:nvSpPr>
        <p:spPr>
          <a:xfrm>
            <a:off x="725003" y="806926"/>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Three</a:t>
            </a:r>
          </a:p>
        </p:txBody>
      </p:sp>
      <p:sp>
        <p:nvSpPr>
          <p:cNvPr id="43" name="Rectangle 42">
            <a:extLst>
              <a:ext uri="{FF2B5EF4-FFF2-40B4-BE49-F238E27FC236}">
                <a16:creationId xmlns:a16="http://schemas.microsoft.com/office/drawing/2014/main" id="{4B20F801-0B5E-604C-A95B-000A7DDE5424}"/>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marL="285750" indent="-285750">
              <a:lnSpc>
                <a:spcPct val="150000"/>
              </a:lnSpc>
              <a:buClr>
                <a:srgbClr val="FFC000"/>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One</a:t>
            </a:r>
          </a:p>
          <a:p>
            <a:pPr marL="285750" indent="-285750">
              <a:lnSpc>
                <a:spcPct val="150000"/>
              </a:lnSpc>
              <a:buClr>
                <a:srgbClr val="FFC000"/>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Two</a:t>
            </a:r>
          </a:p>
          <a:p>
            <a:pPr marL="285750" indent="-285750">
              <a:lnSpc>
                <a:spcPct val="150000"/>
              </a:lnSpc>
              <a:buClr>
                <a:srgbClr val="FFC000"/>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Three</a:t>
            </a:r>
          </a:p>
        </p:txBody>
      </p:sp>
    </p:spTree>
    <p:extLst>
      <p:ext uri="{BB962C8B-B14F-4D97-AF65-F5344CB8AC3E}">
        <p14:creationId xmlns:p14="http://schemas.microsoft.com/office/powerpoint/2010/main" val="1290809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E0A0D0A0-5A89-8545-A703-28527FD02657}"/>
              </a:ext>
            </a:extLst>
          </p:cNvPr>
          <p:cNvSpPr/>
          <p:nvPr/>
        </p:nvSpPr>
        <p:spPr>
          <a:xfrm>
            <a:off x="494197" y="808687"/>
            <a:ext cx="10972800" cy="738478"/>
          </a:xfrm>
          <a:prstGeom prst="rect">
            <a:avLst/>
          </a:prstGeom>
          <a:solidFill>
            <a:srgbClr val="20B9B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28600" rtlCol="0" anchor="b" anchorCtr="0"/>
          <a:lstStyle/>
          <a:p>
            <a:pPr algn="r"/>
            <a:r>
              <a:rPr lang="en-US" sz="4400" dirty="0">
                <a:ln w="15875">
                  <a:noFill/>
                </a:ln>
                <a:solidFill>
                  <a:schemeClr val="bg1"/>
                </a:solidFill>
                <a:latin typeface="Century Gothic" panose="020B0502020202020204" pitchFamily="34" charset="0"/>
              </a:rPr>
              <a:t>ENTER TEXT</a:t>
            </a:r>
            <a:endParaRPr lang="en-US" sz="4400" dirty="0">
              <a:latin typeface="Century Gothic" panose="020B0502020202020204" pitchFamily="34" charset="0"/>
            </a:endParaRPr>
          </a:p>
        </p:txBody>
      </p:sp>
      <p:sp>
        <p:nvSpPr>
          <p:cNvPr id="74" name="Rectangle 73">
            <a:extLst>
              <a:ext uri="{FF2B5EF4-FFF2-40B4-BE49-F238E27FC236}">
                <a16:creationId xmlns:a16="http://schemas.microsoft.com/office/drawing/2014/main" id="{A6B027E8-A01A-9B44-A0F2-CB4A8F83E786}"/>
              </a:ext>
            </a:extLst>
          </p:cNvPr>
          <p:cNvSpPr/>
          <p:nvPr/>
        </p:nvSpPr>
        <p:spPr>
          <a:xfrm>
            <a:off x="494197" y="1546875"/>
            <a:ext cx="10972800" cy="548640"/>
          </a:xfrm>
          <a:prstGeom prst="rect">
            <a:avLst/>
          </a:prstGeom>
          <a:gradFill>
            <a:gsLst>
              <a:gs pos="28000">
                <a:srgbClr val="20B9B3"/>
              </a:gs>
              <a:gs pos="100000">
                <a:srgbClr val="B6ECE9"/>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subheading</a:t>
            </a:r>
          </a:p>
        </p:txBody>
      </p:sp>
      <p:sp>
        <p:nvSpPr>
          <p:cNvPr id="41" name="TextBox 40">
            <a:extLst>
              <a:ext uri="{FF2B5EF4-FFF2-40B4-BE49-F238E27FC236}">
                <a16:creationId xmlns:a16="http://schemas.microsoft.com/office/drawing/2014/main" id="{B078B303-6856-D646-AD01-2C4F89A11818}"/>
              </a:ext>
            </a:extLst>
          </p:cNvPr>
          <p:cNvSpPr txBox="1"/>
          <p:nvPr/>
        </p:nvSpPr>
        <p:spPr>
          <a:xfrm>
            <a:off x="725003" y="802082"/>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Four</a:t>
            </a:r>
          </a:p>
        </p:txBody>
      </p:sp>
      <p:sp>
        <p:nvSpPr>
          <p:cNvPr id="43" name="Rectangle 42">
            <a:extLst>
              <a:ext uri="{FF2B5EF4-FFF2-40B4-BE49-F238E27FC236}">
                <a16:creationId xmlns:a16="http://schemas.microsoft.com/office/drawing/2014/main" id="{5E05F2AF-41D9-2740-A420-6382BCFBDDFB}"/>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marL="285750" indent="-285750">
              <a:lnSpc>
                <a:spcPct val="150000"/>
              </a:lnSpc>
              <a:buClr>
                <a:srgbClr val="20B9B3"/>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One</a:t>
            </a:r>
          </a:p>
          <a:p>
            <a:pPr marL="285750" indent="-285750">
              <a:lnSpc>
                <a:spcPct val="150000"/>
              </a:lnSpc>
              <a:buClr>
                <a:srgbClr val="20B9B3"/>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Two</a:t>
            </a:r>
          </a:p>
          <a:p>
            <a:pPr marL="285750" indent="-285750">
              <a:lnSpc>
                <a:spcPct val="150000"/>
              </a:lnSpc>
              <a:buClr>
                <a:srgbClr val="20B9B3"/>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Three</a:t>
            </a:r>
          </a:p>
        </p:txBody>
      </p:sp>
    </p:spTree>
    <p:extLst>
      <p:ext uri="{BB962C8B-B14F-4D97-AF65-F5344CB8AC3E}">
        <p14:creationId xmlns:p14="http://schemas.microsoft.com/office/powerpoint/2010/main" val="3110032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D10E4FDE-2BBE-EA43-9078-41467D41BE07}"/>
              </a:ext>
            </a:extLst>
          </p:cNvPr>
          <p:cNvSpPr/>
          <p:nvPr/>
        </p:nvSpPr>
        <p:spPr>
          <a:xfrm>
            <a:off x="494197" y="808688"/>
            <a:ext cx="10972800" cy="738478"/>
          </a:xfrm>
          <a:prstGeom prst="rect">
            <a:avLst/>
          </a:prstGeom>
          <a:solidFill>
            <a:srgbClr val="00BE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28600" rtlCol="0" anchor="b" anchorCtr="0"/>
          <a:lstStyle/>
          <a:p>
            <a:pPr algn="r"/>
            <a:r>
              <a:rPr lang="en-US" sz="4400" dirty="0">
                <a:latin typeface="Century Gothic" panose="020B0502020202020204" pitchFamily="34" charset="0"/>
              </a:rPr>
              <a:t>ENTER TEXT</a:t>
            </a:r>
          </a:p>
        </p:txBody>
      </p:sp>
      <p:sp>
        <p:nvSpPr>
          <p:cNvPr id="73" name="Rectangle 72">
            <a:extLst>
              <a:ext uri="{FF2B5EF4-FFF2-40B4-BE49-F238E27FC236}">
                <a16:creationId xmlns:a16="http://schemas.microsoft.com/office/drawing/2014/main" id="{EE94103C-4CF7-794B-969B-83C5AE92C646}"/>
              </a:ext>
            </a:extLst>
          </p:cNvPr>
          <p:cNvSpPr/>
          <p:nvPr/>
        </p:nvSpPr>
        <p:spPr>
          <a:xfrm>
            <a:off x="494197" y="1546876"/>
            <a:ext cx="10972800" cy="548640"/>
          </a:xfrm>
          <a:prstGeom prst="rect">
            <a:avLst/>
          </a:prstGeom>
          <a:gradFill>
            <a:gsLst>
              <a:gs pos="35000">
                <a:srgbClr val="00BE32"/>
              </a:gs>
              <a:gs pos="100000">
                <a:srgbClr val="E2F4C0"/>
              </a:gs>
            </a:gsLst>
            <a:lin ang="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274320" rtlCol="0" anchor="t" anchorCtr="0"/>
          <a:lstStyle/>
          <a:p>
            <a:pPr algn="r"/>
            <a:r>
              <a:rPr lang="en-US" sz="2800" dirty="0">
                <a:solidFill>
                  <a:schemeClr val="tx1"/>
                </a:solidFill>
                <a:latin typeface="Century Gothic" panose="020B0502020202020204" pitchFamily="34" charset="0"/>
              </a:rPr>
              <a:t>subheading</a:t>
            </a:r>
          </a:p>
        </p:txBody>
      </p:sp>
      <p:sp>
        <p:nvSpPr>
          <p:cNvPr id="71" name="Rectangle 70">
            <a:extLst>
              <a:ext uri="{FF2B5EF4-FFF2-40B4-BE49-F238E27FC236}">
                <a16:creationId xmlns:a16="http://schemas.microsoft.com/office/drawing/2014/main" id="{9AFF7C4E-55F5-C243-9F3B-D86E37EF9877}"/>
              </a:ext>
            </a:extLst>
          </p:cNvPr>
          <p:cNvSpPr/>
          <p:nvPr/>
        </p:nvSpPr>
        <p:spPr>
          <a:xfrm>
            <a:off x="494197" y="2091109"/>
            <a:ext cx="10972800" cy="393192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t" anchorCtr="0"/>
          <a:lstStyle/>
          <a:p>
            <a:pPr marL="285750" indent="-285750">
              <a:lnSpc>
                <a:spcPct val="150000"/>
              </a:lnSpc>
              <a:buClr>
                <a:srgbClr val="00BE32"/>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One</a:t>
            </a:r>
          </a:p>
          <a:p>
            <a:pPr marL="285750" indent="-285750">
              <a:lnSpc>
                <a:spcPct val="150000"/>
              </a:lnSpc>
              <a:buClr>
                <a:srgbClr val="00BE32"/>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Two</a:t>
            </a:r>
          </a:p>
          <a:p>
            <a:pPr marL="285750" indent="-285750">
              <a:lnSpc>
                <a:spcPct val="150000"/>
              </a:lnSpc>
              <a:buClr>
                <a:srgbClr val="00BE32"/>
              </a:buClr>
              <a:buSzPct val="125000"/>
              <a:buFont typeface="Arial" panose="020B0604020202020204" pitchFamily="34" charset="0"/>
              <a:buChar char="•"/>
            </a:pPr>
            <a:r>
              <a:rPr lang="en-US" sz="1600" dirty="0">
                <a:solidFill>
                  <a:schemeClr val="tx1"/>
                </a:solidFill>
                <a:latin typeface="Century Gothic" panose="020B0502020202020204" pitchFamily="34" charset="0"/>
              </a:rPr>
              <a:t>Bullet Point Three</a:t>
            </a:r>
          </a:p>
        </p:txBody>
      </p:sp>
      <p:sp>
        <p:nvSpPr>
          <p:cNvPr id="41" name="TextBox 40">
            <a:extLst>
              <a:ext uri="{FF2B5EF4-FFF2-40B4-BE49-F238E27FC236}">
                <a16:creationId xmlns:a16="http://schemas.microsoft.com/office/drawing/2014/main" id="{1147BE9A-5E51-3E4D-BA36-04239184B3A3}"/>
              </a:ext>
            </a:extLst>
          </p:cNvPr>
          <p:cNvSpPr txBox="1"/>
          <p:nvPr/>
        </p:nvSpPr>
        <p:spPr>
          <a:xfrm>
            <a:off x="725003" y="820982"/>
            <a:ext cx="4383260" cy="769441"/>
          </a:xfrm>
          <a:prstGeom prst="rect">
            <a:avLst/>
          </a:prstGeom>
          <a:noFill/>
          <a:ln>
            <a:noFill/>
          </a:ln>
        </p:spPr>
        <p:txBody>
          <a:bodyPr wrap="square" rtlCol="0">
            <a:spAutoFit/>
          </a:bodyPr>
          <a:lstStyle/>
          <a:p>
            <a:r>
              <a:rPr lang="en-US" sz="4400" dirty="0">
                <a:ln w="15875">
                  <a:noFill/>
                </a:ln>
                <a:solidFill>
                  <a:schemeClr val="bg1">
                    <a:alpha val="80000"/>
                  </a:schemeClr>
                </a:solidFill>
                <a:latin typeface="Century Gothic" panose="020B0502020202020204" pitchFamily="34" charset="0"/>
              </a:rPr>
              <a:t>Level Five</a:t>
            </a:r>
          </a:p>
        </p:txBody>
      </p:sp>
    </p:spTree>
    <p:extLst>
      <p:ext uri="{BB962C8B-B14F-4D97-AF65-F5344CB8AC3E}">
        <p14:creationId xmlns:p14="http://schemas.microsoft.com/office/powerpoint/2010/main" val="217634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99077AB-E260-4EB0-8263-848C85E8B6EB}" vid="{FF925A25-836C-4E47-9E75-88ED6AF92D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IC-Agile-Maturity-Assessment-Presentation-Template_PowerPoint - sr edit</Template>
  <TotalTime>3212</TotalTime>
  <Words>251</Words>
  <Application>Microsoft Macintosh PowerPoint</Application>
  <PresentationFormat>Widescreen</PresentationFormat>
  <Paragraphs>53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17</cp:revision>
  <cp:lastPrinted>2020-08-31T22:23:58Z</cp:lastPrinted>
  <dcterms:created xsi:type="dcterms:W3CDTF">2021-07-27T17:38:02Z</dcterms:created>
  <dcterms:modified xsi:type="dcterms:W3CDTF">2022-03-31T21:07:41Z</dcterms:modified>
</cp:coreProperties>
</file>