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5" r:id="rId3"/>
    <p:sldId id="354"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7A94"/>
    <a:srgbClr val="9CA58C"/>
    <a:srgbClr val="CBD6B5"/>
    <a:srgbClr val="EBD9B6"/>
    <a:srgbClr val="654105"/>
    <a:srgbClr val="7C5008"/>
    <a:srgbClr val="0098C6"/>
    <a:srgbClr val="02B9F0"/>
    <a:srgbClr val="D5A601"/>
    <a:srgbClr val="EDBA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D279ED-ADEA-4DF7-8F0D-6B6ED00CB95B}" v="49" dt="2024-02-18T15:25:54.1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95" autoAdjust="0"/>
    <p:restoredTop sz="86447"/>
  </p:normalViewPr>
  <p:slideViewPr>
    <p:cSldViewPr snapToGrid="0" snapToObjects="1">
      <p:cViewPr varScale="1">
        <p:scale>
          <a:sx n="128" d="100"/>
          <a:sy n="128" d="100"/>
        </p:scale>
        <p:origin x="560"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70D279ED-ADEA-4DF7-8F0D-6B6ED00CB95B}"/>
    <pc:docChg chg="undo custSel delSld modSld">
      <pc:chgData name="Bess Dunlevy" userId="dd4b9a8537dbe9d0" providerId="LiveId" clId="{70D279ED-ADEA-4DF7-8F0D-6B6ED00CB95B}" dt="2024-02-18T15:33:53.102" v="766" actId="1035"/>
      <pc:docMkLst>
        <pc:docMk/>
      </pc:docMkLst>
      <pc:sldChg chg="del">
        <pc:chgData name="Bess Dunlevy" userId="dd4b9a8537dbe9d0" providerId="LiveId" clId="{70D279ED-ADEA-4DF7-8F0D-6B6ED00CB95B}" dt="2024-02-18T15:17:20.686" v="480" actId="47"/>
        <pc:sldMkLst>
          <pc:docMk/>
          <pc:sldMk cId="2929323684" sldId="295"/>
        </pc:sldMkLst>
      </pc:sldChg>
      <pc:sldChg chg="addSp delSp modSp mod">
        <pc:chgData name="Bess Dunlevy" userId="dd4b9a8537dbe9d0" providerId="LiveId" clId="{70D279ED-ADEA-4DF7-8F0D-6B6ED00CB95B}" dt="2024-02-18T15:27:09.347" v="658" actId="1076"/>
        <pc:sldMkLst>
          <pc:docMk/>
          <pc:sldMk cId="1508588292" sldId="342"/>
        </pc:sldMkLst>
        <pc:spChg chg="add mod">
          <ac:chgData name="Bess Dunlevy" userId="dd4b9a8537dbe9d0" providerId="LiveId" clId="{70D279ED-ADEA-4DF7-8F0D-6B6ED00CB95B}" dt="2024-02-18T15:27:09.347" v="658" actId="1076"/>
          <ac:spMkLst>
            <pc:docMk/>
            <pc:sldMk cId="1508588292" sldId="342"/>
            <ac:spMk id="3" creationId="{CC83793D-FDB9-1090-70B9-4E054D6FFC31}"/>
          </ac:spMkLst>
        </pc:spChg>
        <pc:spChg chg="mod">
          <ac:chgData name="Bess Dunlevy" userId="dd4b9a8537dbe9d0" providerId="LiveId" clId="{70D279ED-ADEA-4DF7-8F0D-6B6ED00CB95B}" dt="2024-02-18T15:27:09.347" v="658" actId="1076"/>
          <ac:spMkLst>
            <pc:docMk/>
            <pc:sldMk cId="1508588292" sldId="342"/>
            <ac:spMk id="11" creationId="{337A3371-9EA4-4C46-A817-F8A47B8962FF}"/>
          </ac:spMkLst>
        </pc:spChg>
        <pc:spChg chg="mod">
          <ac:chgData name="Bess Dunlevy" userId="dd4b9a8537dbe9d0" providerId="LiveId" clId="{70D279ED-ADEA-4DF7-8F0D-6B6ED00CB95B}" dt="2024-02-18T14:54:27.731" v="60" actId="20577"/>
          <ac:spMkLst>
            <pc:docMk/>
            <pc:sldMk cId="1508588292" sldId="342"/>
            <ac:spMk id="33" creationId="{143A449B-AAB7-994A-92CE-8F48E2CA7DF6}"/>
          </ac:spMkLst>
        </pc:spChg>
        <pc:spChg chg="mod">
          <ac:chgData name="Bess Dunlevy" userId="dd4b9a8537dbe9d0" providerId="LiveId" clId="{70D279ED-ADEA-4DF7-8F0D-6B6ED00CB95B}" dt="2024-02-18T15:27:09.347" v="658" actId="1076"/>
          <ac:spMkLst>
            <pc:docMk/>
            <pc:sldMk cId="1508588292" sldId="342"/>
            <ac:spMk id="92" creationId="{15002CF0-EA59-CE43-9D0C-B9955C66D425}"/>
          </ac:spMkLst>
        </pc:spChg>
        <pc:grpChg chg="add del mod">
          <ac:chgData name="Bess Dunlevy" userId="dd4b9a8537dbe9d0" providerId="LiveId" clId="{70D279ED-ADEA-4DF7-8F0D-6B6ED00CB95B}" dt="2024-02-18T15:22:20.736" v="591" actId="478"/>
          <ac:grpSpMkLst>
            <pc:docMk/>
            <pc:sldMk cId="1508588292" sldId="342"/>
            <ac:grpSpMk id="8" creationId="{F0EC10D2-5F17-CAF2-80DC-E41A2D9A00E5}"/>
          </ac:grpSpMkLst>
        </pc:grpChg>
        <pc:grpChg chg="mod">
          <ac:chgData name="Bess Dunlevy" userId="dd4b9a8537dbe9d0" providerId="LiveId" clId="{70D279ED-ADEA-4DF7-8F0D-6B6ED00CB95B}" dt="2024-02-18T15:21:46.631" v="579"/>
          <ac:grpSpMkLst>
            <pc:docMk/>
            <pc:sldMk cId="1508588292" sldId="342"/>
            <ac:grpSpMk id="12" creationId="{653D29CB-4309-6418-E40C-71D379F4C227}"/>
          </ac:grpSpMkLst>
        </pc:grpChg>
        <pc:grpChg chg="add del mod">
          <ac:chgData name="Bess Dunlevy" userId="dd4b9a8537dbe9d0" providerId="LiveId" clId="{70D279ED-ADEA-4DF7-8F0D-6B6ED00CB95B}" dt="2024-02-18T15:26:59.848" v="653" actId="478"/>
          <ac:grpSpMkLst>
            <pc:docMk/>
            <pc:sldMk cId="1508588292" sldId="342"/>
            <ac:grpSpMk id="20" creationId="{0295D743-AE18-D516-9BC6-CA879BD24B3A}"/>
          </ac:grpSpMkLst>
        </pc:grpChg>
        <pc:grpChg chg="mod">
          <ac:chgData name="Bess Dunlevy" userId="dd4b9a8537dbe9d0" providerId="LiveId" clId="{70D279ED-ADEA-4DF7-8F0D-6B6ED00CB95B}" dt="2024-02-18T15:23:06.513" v="600"/>
          <ac:grpSpMkLst>
            <pc:docMk/>
            <pc:sldMk cId="1508588292" sldId="342"/>
            <ac:grpSpMk id="23" creationId="{1610C247-19D9-5C89-D06C-817291B48A0C}"/>
          </ac:grpSpMkLst>
        </pc:grpChg>
        <pc:graphicFrameChg chg="del">
          <ac:chgData name="Bess Dunlevy" userId="dd4b9a8537dbe9d0" providerId="LiveId" clId="{70D279ED-ADEA-4DF7-8F0D-6B6ED00CB95B}" dt="2024-02-18T14:54:33.538" v="61" actId="478"/>
          <ac:graphicFrameMkLst>
            <pc:docMk/>
            <pc:sldMk cId="1508588292" sldId="342"/>
            <ac:graphicFrameMk id="5" creationId="{46BFC6D0-AC1A-2D3A-8CCC-558778600E7C}"/>
          </ac:graphicFrameMkLst>
        </pc:graphicFrameChg>
        <pc:picChg chg="del">
          <ac:chgData name="Bess Dunlevy" userId="dd4b9a8537dbe9d0" providerId="LiveId" clId="{70D279ED-ADEA-4DF7-8F0D-6B6ED00CB95B}" dt="2024-02-18T15:21:25.994" v="574" actId="478"/>
          <ac:picMkLst>
            <pc:docMk/>
            <pc:sldMk cId="1508588292" sldId="342"/>
            <ac:picMk id="2" creationId="{D111B3A2-F2F8-ECB3-D624-382C505CE09A}"/>
          </ac:picMkLst>
        </pc:picChg>
        <pc:picChg chg="add del mod">
          <ac:chgData name="Bess Dunlevy" userId="dd4b9a8537dbe9d0" providerId="LiveId" clId="{70D279ED-ADEA-4DF7-8F0D-6B6ED00CB95B}" dt="2024-02-18T15:22:22.969" v="593" actId="478"/>
          <ac:picMkLst>
            <pc:docMk/>
            <pc:sldMk cId="1508588292" sldId="342"/>
            <ac:picMk id="6" creationId="{6D464A4F-4308-16D0-A394-0158E009F4F5}"/>
          </ac:picMkLst>
        </pc:picChg>
        <pc:picChg chg="add del mod">
          <ac:chgData name="Bess Dunlevy" userId="dd4b9a8537dbe9d0" providerId="LiveId" clId="{70D279ED-ADEA-4DF7-8F0D-6B6ED00CB95B}" dt="2024-02-18T15:22:21.926" v="592" actId="478"/>
          <ac:picMkLst>
            <pc:docMk/>
            <pc:sldMk cId="1508588292" sldId="342"/>
            <ac:picMk id="7" creationId="{1BEDD854-6175-FEAF-4462-C210A408FA53}"/>
          </ac:picMkLst>
        </pc:picChg>
        <pc:picChg chg="mod">
          <ac:chgData name="Bess Dunlevy" userId="dd4b9a8537dbe9d0" providerId="LiveId" clId="{70D279ED-ADEA-4DF7-8F0D-6B6ED00CB95B}" dt="2024-02-18T15:21:46.631" v="579"/>
          <ac:picMkLst>
            <pc:docMk/>
            <pc:sldMk cId="1508588292" sldId="342"/>
            <ac:picMk id="9" creationId="{6528CA86-3E5D-3A82-DC87-4CBD6A853AB6}"/>
          </ac:picMkLst>
        </pc:picChg>
        <pc:picChg chg="mod">
          <ac:chgData name="Bess Dunlevy" userId="dd4b9a8537dbe9d0" providerId="LiveId" clId="{70D279ED-ADEA-4DF7-8F0D-6B6ED00CB95B}" dt="2024-02-18T15:21:46.631" v="579"/>
          <ac:picMkLst>
            <pc:docMk/>
            <pc:sldMk cId="1508588292" sldId="342"/>
            <ac:picMk id="10" creationId="{B4C2C380-8157-C476-C4AC-17D641F6E21E}"/>
          </ac:picMkLst>
        </pc:picChg>
        <pc:picChg chg="mod">
          <ac:chgData name="Bess Dunlevy" userId="dd4b9a8537dbe9d0" providerId="LiveId" clId="{70D279ED-ADEA-4DF7-8F0D-6B6ED00CB95B}" dt="2024-02-18T15:21:46.631" v="579"/>
          <ac:picMkLst>
            <pc:docMk/>
            <pc:sldMk cId="1508588292" sldId="342"/>
            <ac:picMk id="13" creationId="{3219B6FF-A6F0-1FBC-12A6-9CCEACB33364}"/>
          </ac:picMkLst>
        </pc:picChg>
        <pc:picChg chg="mod">
          <ac:chgData name="Bess Dunlevy" userId="dd4b9a8537dbe9d0" providerId="LiveId" clId="{70D279ED-ADEA-4DF7-8F0D-6B6ED00CB95B}" dt="2024-02-18T15:21:46.631" v="579"/>
          <ac:picMkLst>
            <pc:docMk/>
            <pc:sldMk cId="1508588292" sldId="342"/>
            <ac:picMk id="14" creationId="{CB79DAA3-1209-9884-A74E-F2925CE2B245}"/>
          </ac:picMkLst>
        </pc:picChg>
        <pc:picChg chg="add del mod">
          <ac:chgData name="Bess Dunlevy" userId="dd4b9a8537dbe9d0" providerId="LiveId" clId="{70D279ED-ADEA-4DF7-8F0D-6B6ED00CB95B}" dt="2024-02-18T15:22:19.554" v="590" actId="478"/>
          <ac:picMkLst>
            <pc:docMk/>
            <pc:sldMk cId="1508588292" sldId="342"/>
            <ac:picMk id="15" creationId="{45F4062E-F6A5-1804-739B-4DC599C88018}"/>
          </ac:picMkLst>
        </pc:picChg>
        <pc:picChg chg="add del mod">
          <ac:chgData name="Bess Dunlevy" userId="dd4b9a8537dbe9d0" providerId="LiveId" clId="{70D279ED-ADEA-4DF7-8F0D-6B6ED00CB95B}" dt="2024-02-18T15:22:18.617" v="589" actId="478"/>
          <ac:picMkLst>
            <pc:docMk/>
            <pc:sldMk cId="1508588292" sldId="342"/>
            <ac:picMk id="16" creationId="{487BCEB3-88B5-055E-2780-007BBC1037C1}"/>
          </ac:picMkLst>
        </pc:picChg>
        <pc:picChg chg="add del mod">
          <ac:chgData name="Bess Dunlevy" userId="dd4b9a8537dbe9d0" providerId="LiveId" clId="{70D279ED-ADEA-4DF7-8F0D-6B6ED00CB95B}" dt="2024-02-18T15:27:01.359" v="655" actId="478"/>
          <ac:picMkLst>
            <pc:docMk/>
            <pc:sldMk cId="1508588292" sldId="342"/>
            <ac:picMk id="17" creationId="{2AD5A483-3C0B-7337-69FC-6075A63A1894}"/>
          </ac:picMkLst>
        </pc:picChg>
        <pc:picChg chg="add del mod">
          <ac:chgData name="Bess Dunlevy" userId="dd4b9a8537dbe9d0" providerId="LiveId" clId="{70D279ED-ADEA-4DF7-8F0D-6B6ED00CB95B}" dt="2024-02-18T15:27:03.328" v="657" actId="478"/>
          <ac:picMkLst>
            <pc:docMk/>
            <pc:sldMk cId="1508588292" sldId="342"/>
            <ac:picMk id="18" creationId="{B1F04522-1CDE-6A9D-FA49-85C42EE7D228}"/>
          </ac:picMkLst>
        </pc:picChg>
        <pc:picChg chg="mod">
          <ac:chgData name="Bess Dunlevy" userId="dd4b9a8537dbe9d0" providerId="LiveId" clId="{70D279ED-ADEA-4DF7-8F0D-6B6ED00CB95B}" dt="2024-02-18T15:23:06.513" v="600"/>
          <ac:picMkLst>
            <pc:docMk/>
            <pc:sldMk cId="1508588292" sldId="342"/>
            <ac:picMk id="21" creationId="{F5B663F4-7897-C231-8F90-81926D7158C8}"/>
          </ac:picMkLst>
        </pc:picChg>
        <pc:picChg chg="mod">
          <ac:chgData name="Bess Dunlevy" userId="dd4b9a8537dbe9d0" providerId="LiveId" clId="{70D279ED-ADEA-4DF7-8F0D-6B6ED00CB95B}" dt="2024-02-18T15:23:06.513" v="600"/>
          <ac:picMkLst>
            <pc:docMk/>
            <pc:sldMk cId="1508588292" sldId="342"/>
            <ac:picMk id="22" creationId="{FE922E8E-D740-B2A9-C3FA-5016E7C3E98B}"/>
          </ac:picMkLst>
        </pc:picChg>
        <pc:picChg chg="mod">
          <ac:chgData name="Bess Dunlevy" userId="dd4b9a8537dbe9d0" providerId="LiveId" clId="{70D279ED-ADEA-4DF7-8F0D-6B6ED00CB95B}" dt="2024-02-18T15:23:06.513" v="600"/>
          <ac:picMkLst>
            <pc:docMk/>
            <pc:sldMk cId="1508588292" sldId="342"/>
            <ac:picMk id="24" creationId="{14F0D9AD-0C49-0EFD-08B1-034E99ECC477}"/>
          </ac:picMkLst>
        </pc:picChg>
        <pc:picChg chg="mod">
          <ac:chgData name="Bess Dunlevy" userId="dd4b9a8537dbe9d0" providerId="LiveId" clId="{70D279ED-ADEA-4DF7-8F0D-6B6ED00CB95B}" dt="2024-02-18T15:23:06.513" v="600"/>
          <ac:picMkLst>
            <pc:docMk/>
            <pc:sldMk cId="1508588292" sldId="342"/>
            <ac:picMk id="25" creationId="{5CF8BE4B-1B7B-CB87-E3A9-F2C57DBA1BF5}"/>
          </ac:picMkLst>
        </pc:picChg>
        <pc:picChg chg="add del mod">
          <ac:chgData name="Bess Dunlevy" userId="dd4b9a8537dbe9d0" providerId="LiveId" clId="{70D279ED-ADEA-4DF7-8F0D-6B6ED00CB95B}" dt="2024-02-18T15:27:02.504" v="656" actId="478"/>
          <ac:picMkLst>
            <pc:docMk/>
            <pc:sldMk cId="1508588292" sldId="342"/>
            <ac:picMk id="26" creationId="{7EA4F7F2-6C13-9242-576B-165014AFC38B}"/>
          </ac:picMkLst>
        </pc:picChg>
        <pc:picChg chg="add del mod">
          <ac:chgData name="Bess Dunlevy" userId="dd4b9a8537dbe9d0" providerId="LiveId" clId="{70D279ED-ADEA-4DF7-8F0D-6B6ED00CB95B}" dt="2024-02-18T15:27:00.783" v="654" actId="478"/>
          <ac:picMkLst>
            <pc:docMk/>
            <pc:sldMk cId="1508588292" sldId="342"/>
            <ac:picMk id="27" creationId="{EFB23845-F599-D2A6-8143-0AC380F687C2}"/>
          </ac:picMkLst>
        </pc:picChg>
        <pc:picChg chg="add mod ord modCrop">
          <ac:chgData name="Bess Dunlevy" userId="dd4b9a8537dbe9d0" providerId="LiveId" clId="{70D279ED-ADEA-4DF7-8F0D-6B6ED00CB95B}" dt="2024-02-18T15:26:54.711" v="652" actId="167"/>
          <ac:picMkLst>
            <pc:docMk/>
            <pc:sldMk cId="1508588292" sldId="342"/>
            <ac:picMk id="29" creationId="{801903EC-A5A4-EDCA-E339-B006C208D42B}"/>
          </ac:picMkLst>
        </pc:picChg>
        <pc:cxnChg chg="add del mod">
          <ac:chgData name="Bess Dunlevy" userId="dd4b9a8537dbe9d0" providerId="LiveId" clId="{70D279ED-ADEA-4DF7-8F0D-6B6ED00CB95B}" dt="2024-02-18T15:23:12.170" v="602" actId="478"/>
          <ac:cxnSpMkLst>
            <pc:docMk/>
            <pc:sldMk cId="1508588292" sldId="342"/>
            <ac:cxnSpMk id="19" creationId="{D3311F01-4F5C-9155-FB0E-177172F47479}"/>
          </ac:cxnSpMkLst>
        </pc:cxnChg>
      </pc:sldChg>
      <pc:sldChg chg="addSp delSp modSp mod">
        <pc:chgData name="Bess Dunlevy" userId="dd4b9a8537dbe9d0" providerId="LiveId" clId="{70D279ED-ADEA-4DF7-8F0D-6B6ED00CB95B}" dt="2024-02-18T15:33:53.102" v="766" actId="1035"/>
        <pc:sldMkLst>
          <pc:docMk/>
          <pc:sldMk cId="1421192266" sldId="355"/>
        </pc:sldMkLst>
        <pc:spChg chg="add mod">
          <ac:chgData name="Bess Dunlevy" userId="dd4b9a8537dbe9d0" providerId="LiveId" clId="{70D279ED-ADEA-4DF7-8F0D-6B6ED00CB95B}" dt="2024-02-18T15:01:48.946" v="186" actId="164"/>
          <ac:spMkLst>
            <pc:docMk/>
            <pc:sldMk cId="1421192266" sldId="355"/>
            <ac:spMk id="3" creationId="{99FE5D36-5362-5E93-D350-BA85D993BFEB}"/>
          </ac:spMkLst>
        </pc:spChg>
        <pc:spChg chg="add mod">
          <ac:chgData name="Bess Dunlevy" userId="dd4b9a8537dbe9d0" providerId="LiveId" clId="{70D279ED-ADEA-4DF7-8F0D-6B6ED00CB95B}" dt="2024-02-18T15:05:08.453" v="307" actId="1076"/>
          <ac:spMkLst>
            <pc:docMk/>
            <pc:sldMk cId="1421192266" sldId="355"/>
            <ac:spMk id="4" creationId="{55816740-07EA-E39C-6258-9DE661CC8E49}"/>
          </ac:spMkLst>
        </pc:spChg>
        <pc:spChg chg="add mod">
          <ac:chgData name="Bess Dunlevy" userId="dd4b9a8537dbe9d0" providerId="LiveId" clId="{70D279ED-ADEA-4DF7-8F0D-6B6ED00CB95B}" dt="2024-02-18T15:09:03.145" v="368" actId="164"/>
          <ac:spMkLst>
            <pc:docMk/>
            <pc:sldMk cId="1421192266" sldId="355"/>
            <ac:spMk id="5" creationId="{652326AE-BA1E-8977-DCE6-905911BB5CF9}"/>
          </ac:spMkLst>
        </pc:spChg>
        <pc:spChg chg="del mod">
          <ac:chgData name="Bess Dunlevy" userId="dd4b9a8537dbe9d0" providerId="LiveId" clId="{70D279ED-ADEA-4DF7-8F0D-6B6ED00CB95B}" dt="2024-02-18T14:56:51.907" v="94" actId="478"/>
          <ac:spMkLst>
            <pc:docMk/>
            <pc:sldMk cId="1421192266" sldId="355"/>
            <ac:spMk id="6" creationId="{C3CD810E-45DF-186C-E148-FD2941E9E5F0}"/>
          </ac:spMkLst>
        </pc:spChg>
        <pc:spChg chg="del mod">
          <ac:chgData name="Bess Dunlevy" userId="dd4b9a8537dbe9d0" providerId="LiveId" clId="{70D279ED-ADEA-4DF7-8F0D-6B6ED00CB95B}" dt="2024-02-18T15:09:10.315" v="372" actId="478"/>
          <ac:spMkLst>
            <pc:docMk/>
            <pc:sldMk cId="1421192266" sldId="355"/>
            <ac:spMk id="7" creationId="{007F441F-C4CB-B3A6-9A4D-416F74444DBB}"/>
          </ac:spMkLst>
        </pc:spChg>
        <pc:spChg chg="add mod">
          <ac:chgData name="Bess Dunlevy" userId="dd4b9a8537dbe9d0" providerId="LiveId" clId="{70D279ED-ADEA-4DF7-8F0D-6B6ED00CB95B}" dt="2024-02-18T15:08:55.868" v="366" actId="164"/>
          <ac:spMkLst>
            <pc:docMk/>
            <pc:sldMk cId="1421192266" sldId="355"/>
            <ac:spMk id="8" creationId="{E264D06D-CD28-BFB4-3399-2C2FC9D131EB}"/>
          </ac:spMkLst>
        </pc:spChg>
        <pc:spChg chg="add mod">
          <ac:chgData name="Bess Dunlevy" userId="dd4b9a8537dbe9d0" providerId="LiveId" clId="{70D279ED-ADEA-4DF7-8F0D-6B6ED00CB95B}" dt="2024-02-18T15:09:07.826" v="370" actId="164"/>
          <ac:spMkLst>
            <pc:docMk/>
            <pc:sldMk cId="1421192266" sldId="355"/>
            <ac:spMk id="9" creationId="{E400AB1C-9A62-9B27-D534-ECB8530A6979}"/>
          </ac:spMkLst>
        </pc:spChg>
        <pc:spChg chg="add mod ord">
          <ac:chgData name="Bess Dunlevy" userId="dd4b9a8537dbe9d0" providerId="LiveId" clId="{70D279ED-ADEA-4DF7-8F0D-6B6ED00CB95B}" dt="2024-02-18T15:21:05.016" v="570" actId="167"/>
          <ac:spMkLst>
            <pc:docMk/>
            <pc:sldMk cId="1421192266" sldId="355"/>
            <ac:spMk id="10" creationId="{30562A37-A433-4FF4-E35E-65B30E9C79C6}"/>
          </ac:spMkLst>
        </pc:spChg>
        <pc:spChg chg="add mod ord">
          <ac:chgData name="Bess Dunlevy" userId="dd4b9a8537dbe9d0" providerId="LiveId" clId="{70D279ED-ADEA-4DF7-8F0D-6B6ED00CB95B}" dt="2024-02-18T15:01:48.946" v="186" actId="164"/>
          <ac:spMkLst>
            <pc:docMk/>
            <pc:sldMk cId="1421192266" sldId="355"/>
            <ac:spMk id="13" creationId="{A09DA0AC-7E03-10AA-D766-315A2BFF9B52}"/>
          </ac:spMkLst>
        </pc:spChg>
        <pc:spChg chg="add mod ord">
          <ac:chgData name="Bess Dunlevy" userId="dd4b9a8537dbe9d0" providerId="LiveId" clId="{70D279ED-ADEA-4DF7-8F0D-6B6ED00CB95B}" dt="2024-02-18T15:09:07.826" v="370" actId="164"/>
          <ac:spMkLst>
            <pc:docMk/>
            <pc:sldMk cId="1421192266" sldId="355"/>
            <ac:spMk id="14" creationId="{7CF93AFC-935D-3835-D3E0-43F6BDAB44B7}"/>
          </ac:spMkLst>
        </pc:spChg>
        <pc:spChg chg="add mod ord">
          <ac:chgData name="Bess Dunlevy" userId="dd4b9a8537dbe9d0" providerId="LiveId" clId="{70D279ED-ADEA-4DF7-8F0D-6B6ED00CB95B}" dt="2024-02-18T15:09:03.145" v="368" actId="164"/>
          <ac:spMkLst>
            <pc:docMk/>
            <pc:sldMk cId="1421192266" sldId="355"/>
            <ac:spMk id="15" creationId="{46BB8E5A-07D8-EA3A-208C-60AAE36F33D8}"/>
          </ac:spMkLst>
        </pc:spChg>
        <pc:spChg chg="add mod ord">
          <ac:chgData name="Bess Dunlevy" userId="dd4b9a8537dbe9d0" providerId="LiveId" clId="{70D279ED-ADEA-4DF7-8F0D-6B6ED00CB95B}" dt="2024-02-18T15:08:55.868" v="366" actId="164"/>
          <ac:spMkLst>
            <pc:docMk/>
            <pc:sldMk cId="1421192266" sldId="355"/>
            <ac:spMk id="16" creationId="{89F93EEC-D806-FB54-5980-0B83D5D34AB5}"/>
          </ac:spMkLst>
        </pc:spChg>
        <pc:spChg chg="add mod ord">
          <ac:chgData name="Bess Dunlevy" userId="dd4b9a8537dbe9d0" providerId="LiveId" clId="{70D279ED-ADEA-4DF7-8F0D-6B6ED00CB95B}" dt="2024-02-18T15:03:10.060" v="291" actId="164"/>
          <ac:spMkLst>
            <pc:docMk/>
            <pc:sldMk cId="1421192266" sldId="355"/>
            <ac:spMk id="17" creationId="{E8DA1357-0A1D-B16F-4804-228C5093F5B1}"/>
          </ac:spMkLst>
        </pc:spChg>
        <pc:spChg chg="add mod">
          <ac:chgData name="Bess Dunlevy" userId="dd4b9a8537dbe9d0" providerId="LiveId" clId="{70D279ED-ADEA-4DF7-8F0D-6B6ED00CB95B}" dt="2024-02-18T15:28:31.331" v="670" actId="1076"/>
          <ac:spMkLst>
            <pc:docMk/>
            <pc:sldMk cId="1421192266" sldId="355"/>
            <ac:spMk id="19" creationId="{B1C0FA3F-CA4A-3621-2239-A88BB3567901}"/>
          </ac:spMkLst>
        </pc:spChg>
        <pc:spChg chg="add mod">
          <ac:chgData name="Bess Dunlevy" userId="dd4b9a8537dbe9d0" providerId="LiveId" clId="{70D279ED-ADEA-4DF7-8F0D-6B6ED00CB95B}" dt="2024-02-18T15:28:31.331" v="670" actId="1076"/>
          <ac:spMkLst>
            <pc:docMk/>
            <pc:sldMk cId="1421192266" sldId="355"/>
            <ac:spMk id="20" creationId="{85B3B574-F6E5-DC5E-8504-269CE7D99D06}"/>
          </ac:spMkLst>
        </pc:spChg>
        <pc:spChg chg="add del mod">
          <ac:chgData name="Bess Dunlevy" userId="dd4b9a8537dbe9d0" providerId="LiveId" clId="{70D279ED-ADEA-4DF7-8F0D-6B6ED00CB95B}" dt="2024-02-18T15:07:21.707" v="347" actId="478"/>
          <ac:spMkLst>
            <pc:docMk/>
            <pc:sldMk cId="1421192266" sldId="355"/>
            <ac:spMk id="22" creationId="{CA6F177D-2A93-F4FD-30FA-7633BDD9D558}"/>
          </ac:spMkLst>
        </pc:spChg>
        <pc:spChg chg="add mod">
          <ac:chgData name="Bess Dunlevy" userId="dd4b9a8537dbe9d0" providerId="LiveId" clId="{70D279ED-ADEA-4DF7-8F0D-6B6ED00CB95B}" dt="2024-02-18T15:27:36.877" v="659" actId="14100"/>
          <ac:spMkLst>
            <pc:docMk/>
            <pc:sldMk cId="1421192266" sldId="355"/>
            <ac:spMk id="35" creationId="{4B2EEBC7-9294-7AF1-5C85-F043C82FF8CC}"/>
          </ac:spMkLst>
        </pc:spChg>
        <pc:spChg chg="add mod">
          <ac:chgData name="Bess Dunlevy" userId="dd4b9a8537dbe9d0" providerId="LiveId" clId="{70D279ED-ADEA-4DF7-8F0D-6B6ED00CB95B}" dt="2024-02-18T15:27:38.965" v="660" actId="14100"/>
          <ac:spMkLst>
            <pc:docMk/>
            <pc:sldMk cId="1421192266" sldId="355"/>
            <ac:spMk id="37" creationId="{F758660F-AD08-16E3-3CDE-C2D0B2BBE63F}"/>
          </ac:spMkLst>
        </pc:spChg>
        <pc:spChg chg="add del mod">
          <ac:chgData name="Bess Dunlevy" userId="dd4b9a8537dbe9d0" providerId="LiveId" clId="{70D279ED-ADEA-4DF7-8F0D-6B6ED00CB95B}" dt="2024-02-18T15:12:02.748" v="399" actId="478"/>
          <ac:spMkLst>
            <pc:docMk/>
            <pc:sldMk cId="1421192266" sldId="355"/>
            <ac:spMk id="50" creationId="{4EEE1E85-4D2C-82E1-705C-A69BCCA4EFD3}"/>
          </ac:spMkLst>
        </pc:spChg>
        <pc:spChg chg="add del mod">
          <ac:chgData name="Bess Dunlevy" userId="dd4b9a8537dbe9d0" providerId="LiveId" clId="{70D279ED-ADEA-4DF7-8F0D-6B6ED00CB95B}" dt="2024-02-18T15:12:02.748" v="399" actId="478"/>
          <ac:spMkLst>
            <pc:docMk/>
            <pc:sldMk cId="1421192266" sldId="355"/>
            <ac:spMk id="51" creationId="{B60E27A3-2377-930E-E1CA-61F9CDCFF373}"/>
          </ac:spMkLst>
        </pc:spChg>
        <pc:spChg chg="add mod">
          <ac:chgData name="Bess Dunlevy" userId="dd4b9a8537dbe9d0" providerId="LiveId" clId="{70D279ED-ADEA-4DF7-8F0D-6B6ED00CB95B}" dt="2024-02-18T15:27:41.085" v="661" actId="14100"/>
          <ac:spMkLst>
            <pc:docMk/>
            <pc:sldMk cId="1421192266" sldId="355"/>
            <ac:spMk id="52" creationId="{44DE0109-D736-6D08-4610-40B10101F251}"/>
          </ac:spMkLst>
        </pc:spChg>
        <pc:spChg chg="add mod">
          <ac:chgData name="Bess Dunlevy" userId="dd4b9a8537dbe9d0" providerId="LiveId" clId="{70D279ED-ADEA-4DF7-8F0D-6B6ED00CB95B}" dt="2024-02-18T15:31:43.892" v="714" actId="1076"/>
          <ac:spMkLst>
            <pc:docMk/>
            <pc:sldMk cId="1421192266" sldId="355"/>
            <ac:spMk id="54" creationId="{A3608C69-EC55-D6A1-8228-6C500148A735}"/>
          </ac:spMkLst>
        </pc:spChg>
        <pc:spChg chg="add mod">
          <ac:chgData name="Bess Dunlevy" userId="dd4b9a8537dbe9d0" providerId="LiveId" clId="{70D279ED-ADEA-4DF7-8F0D-6B6ED00CB95B}" dt="2024-02-18T15:27:46.086" v="663" actId="14100"/>
          <ac:spMkLst>
            <pc:docMk/>
            <pc:sldMk cId="1421192266" sldId="355"/>
            <ac:spMk id="57" creationId="{2EB59356-6897-C844-C952-11AD9BF3A264}"/>
          </ac:spMkLst>
        </pc:spChg>
        <pc:spChg chg="add mod">
          <ac:chgData name="Bess Dunlevy" userId="dd4b9a8537dbe9d0" providerId="LiveId" clId="{70D279ED-ADEA-4DF7-8F0D-6B6ED00CB95B}" dt="2024-02-18T15:33:49.939" v="762" actId="1035"/>
          <ac:spMkLst>
            <pc:docMk/>
            <pc:sldMk cId="1421192266" sldId="355"/>
            <ac:spMk id="60" creationId="{574FBC4E-9887-6D9C-B513-2F212E3F1FF0}"/>
          </ac:spMkLst>
        </pc:spChg>
        <pc:spChg chg="add mod">
          <ac:chgData name="Bess Dunlevy" userId="dd4b9a8537dbe9d0" providerId="LiveId" clId="{70D279ED-ADEA-4DF7-8F0D-6B6ED00CB95B}" dt="2024-02-18T15:27:51.015" v="665" actId="14100"/>
          <ac:spMkLst>
            <pc:docMk/>
            <pc:sldMk cId="1421192266" sldId="355"/>
            <ac:spMk id="63" creationId="{A33083B3-8052-07DF-175C-E319804F8EE2}"/>
          </ac:spMkLst>
        </pc:spChg>
        <pc:spChg chg="add mod">
          <ac:chgData name="Bess Dunlevy" userId="dd4b9a8537dbe9d0" providerId="LiveId" clId="{70D279ED-ADEA-4DF7-8F0D-6B6ED00CB95B}" dt="2024-02-18T15:33:53.102" v="766" actId="1035"/>
          <ac:spMkLst>
            <pc:docMk/>
            <pc:sldMk cId="1421192266" sldId="355"/>
            <ac:spMk id="65" creationId="{CB0B3EF4-E842-F862-132E-9A350D85DDFA}"/>
          </ac:spMkLst>
        </pc:spChg>
        <pc:grpChg chg="add mod">
          <ac:chgData name="Bess Dunlevy" userId="dd4b9a8537dbe9d0" providerId="LiveId" clId="{70D279ED-ADEA-4DF7-8F0D-6B6ED00CB95B}" dt="2024-02-18T15:06:52.258" v="340" actId="1076"/>
          <ac:grpSpMkLst>
            <pc:docMk/>
            <pc:sldMk cId="1421192266" sldId="355"/>
            <ac:grpSpMk id="18" creationId="{81CF1AD8-A726-10B2-6830-AF116C295BF0}"/>
          </ac:grpSpMkLst>
        </pc:grpChg>
        <pc:grpChg chg="add mod">
          <ac:chgData name="Bess Dunlevy" userId="dd4b9a8537dbe9d0" providerId="LiveId" clId="{70D279ED-ADEA-4DF7-8F0D-6B6ED00CB95B}" dt="2024-02-18T15:14:56.634" v="453" actId="1035"/>
          <ac:grpSpMkLst>
            <pc:docMk/>
            <pc:sldMk cId="1421192266" sldId="355"/>
            <ac:grpSpMk id="21" creationId="{21CDA17C-3794-6A30-6991-8380C2FE5F88}"/>
          </ac:grpSpMkLst>
        </pc:grpChg>
        <pc:grpChg chg="add mod">
          <ac:chgData name="Bess Dunlevy" userId="dd4b9a8537dbe9d0" providerId="LiveId" clId="{70D279ED-ADEA-4DF7-8F0D-6B6ED00CB95B}" dt="2024-02-18T15:20:32.754" v="557" actId="1076"/>
          <ac:grpSpMkLst>
            <pc:docMk/>
            <pc:sldMk cId="1421192266" sldId="355"/>
            <ac:grpSpMk id="38" creationId="{B7FD1EBB-912C-5A13-39A6-9F3AA76E6D66}"/>
          </ac:grpSpMkLst>
        </pc:grpChg>
        <pc:grpChg chg="add mod">
          <ac:chgData name="Bess Dunlevy" userId="dd4b9a8537dbe9d0" providerId="LiveId" clId="{70D279ED-ADEA-4DF7-8F0D-6B6ED00CB95B}" dt="2024-02-18T15:15:11.481" v="455" actId="1076"/>
          <ac:grpSpMkLst>
            <pc:docMk/>
            <pc:sldMk cId="1421192266" sldId="355"/>
            <ac:grpSpMk id="39" creationId="{65F4DBD4-492A-4644-C1A8-1A6D67002EEE}"/>
          </ac:grpSpMkLst>
        </pc:grpChg>
        <pc:grpChg chg="add mod">
          <ac:chgData name="Bess Dunlevy" userId="dd4b9a8537dbe9d0" providerId="LiveId" clId="{70D279ED-ADEA-4DF7-8F0D-6B6ED00CB95B}" dt="2024-02-18T15:15:17.544" v="456" actId="1076"/>
          <ac:grpSpMkLst>
            <pc:docMk/>
            <pc:sldMk cId="1421192266" sldId="355"/>
            <ac:grpSpMk id="40" creationId="{6C335E03-C8B7-B0E6-916F-14B87147D835}"/>
          </ac:grpSpMkLst>
        </pc:grpChg>
        <pc:grpChg chg="add mod">
          <ac:chgData name="Bess Dunlevy" userId="dd4b9a8537dbe9d0" providerId="LiveId" clId="{70D279ED-ADEA-4DF7-8F0D-6B6ED00CB95B}" dt="2024-02-18T15:11:46.366" v="392" actId="164"/>
          <ac:grpSpMkLst>
            <pc:docMk/>
            <pc:sldMk cId="1421192266" sldId="355"/>
            <ac:grpSpMk id="47" creationId="{2B9137FA-9263-AB6B-E1F6-D081A0C5EEF9}"/>
          </ac:grpSpMkLst>
        </pc:grpChg>
        <pc:grpChg chg="add mod">
          <ac:chgData name="Bess Dunlevy" userId="dd4b9a8537dbe9d0" providerId="LiveId" clId="{70D279ED-ADEA-4DF7-8F0D-6B6ED00CB95B}" dt="2024-02-18T15:11:43.919" v="391" actId="164"/>
          <ac:grpSpMkLst>
            <pc:docMk/>
            <pc:sldMk cId="1421192266" sldId="355"/>
            <ac:grpSpMk id="48" creationId="{0886EBA8-0D47-DDEA-2964-ADDCC64D6DDE}"/>
          </ac:grpSpMkLst>
        </pc:grpChg>
        <pc:grpChg chg="add mod ord">
          <ac:chgData name="Bess Dunlevy" userId="dd4b9a8537dbe9d0" providerId="LiveId" clId="{70D279ED-ADEA-4DF7-8F0D-6B6ED00CB95B}" dt="2024-02-18T15:32:05.474" v="740" actId="1038"/>
          <ac:grpSpMkLst>
            <pc:docMk/>
            <pc:sldMk cId="1421192266" sldId="355"/>
            <ac:grpSpMk id="49" creationId="{B7F0B795-F485-0E18-7691-ECE888F797B5}"/>
          </ac:grpSpMkLst>
        </pc:grpChg>
        <pc:grpChg chg="add mod">
          <ac:chgData name="Bess Dunlevy" userId="dd4b9a8537dbe9d0" providerId="LiveId" clId="{70D279ED-ADEA-4DF7-8F0D-6B6ED00CB95B}" dt="2024-02-18T15:21:18.803" v="573" actId="207"/>
          <ac:grpSpMkLst>
            <pc:docMk/>
            <pc:sldMk cId="1421192266" sldId="355"/>
            <ac:grpSpMk id="75" creationId="{1235EEC6-69AA-1C22-54B2-A27AC6A6BBE4}"/>
          </ac:grpSpMkLst>
        </pc:grpChg>
        <pc:grpChg chg="mod">
          <ac:chgData name="Bess Dunlevy" userId="dd4b9a8537dbe9d0" providerId="LiveId" clId="{70D279ED-ADEA-4DF7-8F0D-6B6ED00CB95B}" dt="2024-02-18T15:21:18.803" v="573" actId="207"/>
          <ac:grpSpMkLst>
            <pc:docMk/>
            <pc:sldMk cId="1421192266" sldId="355"/>
            <ac:grpSpMk id="78" creationId="{29349569-A618-2393-899D-1A7F848AB8EA}"/>
          </ac:grpSpMkLst>
        </pc:grpChg>
        <pc:picChg chg="del">
          <ac:chgData name="Bess Dunlevy" userId="dd4b9a8537dbe9d0" providerId="LiveId" clId="{70D279ED-ADEA-4DF7-8F0D-6B6ED00CB95B}" dt="2024-02-18T14:55:34.280" v="88" actId="478"/>
          <ac:picMkLst>
            <pc:docMk/>
            <pc:sldMk cId="1421192266" sldId="355"/>
            <ac:picMk id="2" creationId="{9F81E112-CE88-4E34-3A58-9EB6CBF699C0}"/>
          </ac:picMkLst>
        </pc:picChg>
        <pc:picChg chg="add mod">
          <ac:chgData name="Bess Dunlevy" userId="dd4b9a8537dbe9d0" providerId="LiveId" clId="{70D279ED-ADEA-4DF7-8F0D-6B6ED00CB95B}" dt="2024-02-18T15:17:56.459" v="482" actId="14100"/>
          <ac:picMkLst>
            <pc:docMk/>
            <pc:sldMk cId="1421192266" sldId="355"/>
            <ac:picMk id="12" creationId="{0559F82D-C798-C70B-AE5C-86B621661D5A}"/>
          </ac:picMkLst>
        </pc:picChg>
        <pc:picChg chg="add mod">
          <ac:chgData name="Bess Dunlevy" userId="dd4b9a8537dbe9d0" providerId="LiveId" clId="{70D279ED-ADEA-4DF7-8F0D-6B6ED00CB95B}" dt="2024-02-18T15:32:07.921" v="751" actId="1038"/>
          <ac:picMkLst>
            <pc:docMk/>
            <pc:sldMk cId="1421192266" sldId="355"/>
            <ac:picMk id="34" creationId="{2985BF67-69F9-9D56-560A-BA3B7631320C}"/>
          </ac:picMkLst>
        </pc:picChg>
        <pc:picChg chg="add del mod">
          <ac:chgData name="Bess Dunlevy" userId="dd4b9a8537dbe9d0" providerId="LiveId" clId="{70D279ED-ADEA-4DF7-8F0D-6B6ED00CB95B}" dt="2024-02-18T15:11:18.304" v="381" actId="478"/>
          <ac:picMkLst>
            <pc:docMk/>
            <pc:sldMk cId="1421192266" sldId="355"/>
            <ac:picMk id="42" creationId="{B4A4378D-11AF-7C38-8F17-CE6DAC65DD4C}"/>
          </ac:picMkLst>
        </pc:picChg>
        <pc:picChg chg="add mod">
          <ac:chgData name="Bess Dunlevy" userId="dd4b9a8537dbe9d0" providerId="LiveId" clId="{70D279ED-ADEA-4DF7-8F0D-6B6ED00CB95B}" dt="2024-02-18T15:11:56.567" v="396" actId="207"/>
          <ac:picMkLst>
            <pc:docMk/>
            <pc:sldMk cId="1421192266" sldId="355"/>
            <ac:picMk id="43" creationId="{7C44DE43-B6F3-41AC-9729-D79798502696}"/>
          </ac:picMkLst>
        </pc:picChg>
        <pc:picChg chg="add mod">
          <ac:chgData name="Bess Dunlevy" userId="dd4b9a8537dbe9d0" providerId="LiveId" clId="{70D279ED-ADEA-4DF7-8F0D-6B6ED00CB95B}" dt="2024-02-18T15:11:56.567" v="396" actId="207"/>
          <ac:picMkLst>
            <pc:docMk/>
            <pc:sldMk cId="1421192266" sldId="355"/>
            <ac:picMk id="44" creationId="{DC82F855-1220-8905-897C-C8BC7A241995}"/>
          </ac:picMkLst>
        </pc:picChg>
        <pc:picChg chg="add mod">
          <ac:chgData name="Bess Dunlevy" userId="dd4b9a8537dbe9d0" providerId="LiveId" clId="{70D279ED-ADEA-4DF7-8F0D-6B6ED00CB95B}" dt="2024-02-18T15:11:56.567" v="396" actId="207"/>
          <ac:picMkLst>
            <pc:docMk/>
            <pc:sldMk cId="1421192266" sldId="355"/>
            <ac:picMk id="45" creationId="{4378B7B5-08B1-761C-9642-75D7D6F1FDC5}"/>
          </ac:picMkLst>
        </pc:picChg>
        <pc:picChg chg="add mod">
          <ac:chgData name="Bess Dunlevy" userId="dd4b9a8537dbe9d0" providerId="LiveId" clId="{70D279ED-ADEA-4DF7-8F0D-6B6ED00CB95B}" dt="2024-02-18T15:11:56.567" v="396" actId="207"/>
          <ac:picMkLst>
            <pc:docMk/>
            <pc:sldMk cId="1421192266" sldId="355"/>
            <ac:picMk id="46" creationId="{71641360-EFF9-CFF3-DDE8-97FD25BDA8E3}"/>
          </ac:picMkLst>
        </pc:picChg>
        <pc:picChg chg="add del mod ord">
          <ac:chgData name="Bess Dunlevy" userId="dd4b9a8537dbe9d0" providerId="LiveId" clId="{70D279ED-ADEA-4DF7-8F0D-6B6ED00CB95B}" dt="2024-02-18T15:32:02.178" v="727" actId="1038"/>
          <ac:picMkLst>
            <pc:docMk/>
            <pc:sldMk cId="1421192266" sldId="355"/>
            <ac:picMk id="56" creationId="{9A36F506-5B2C-FDC1-A3B8-0860A9EDB31C}"/>
          </ac:picMkLst>
        </pc:picChg>
        <pc:picChg chg="add mod ord">
          <ac:chgData name="Bess Dunlevy" userId="dd4b9a8537dbe9d0" providerId="LiveId" clId="{70D279ED-ADEA-4DF7-8F0D-6B6ED00CB95B}" dt="2024-02-18T15:16:09.901" v="463" actId="166"/>
          <ac:picMkLst>
            <pc:docMk/>
            <pc:sldMk cId="1421192266" sldId="355"/>
            <ac:picMk id="62" creationId="{F0932B60-8A75-6E7A-BC57-81BB25B73533}"/>
          </ac:picMkLst>
        </pc:picChg>
        <pc:picChg chg="add mod">
          <ac:chgData name="Bess Dunlevy" userId="dd4b9a8537dbe9d0" providerId="LiveId" clId="{70D279ED-ADEA-4DF7-8F0D-6B6ED00CB95B}" dt="2024-02-18T15:28:44.750" v="671" actId="1076"/>
          <ac:picMkLst>
            <pc:docMk/>
            <pc:sldMk cId="1421192266" sldId="355"/>
            <ac:picMk id="73" creationId="{07E335C0-5C1D-63D0-8A62-0CB45D5BE1DB}"/>
          </ac:picMkLst>
        </pc:picChg>
        <pc:picChg chg="add mod">
          <ac:chgData name="Bess Dunlevy" userId="dd4b9a8537dbe9d0" providerId="LiveId" clId="{70D279ED-ADEA-4DF7-8F0D-6B6ED00CB95B}" dt="2024-02-18T15:28:46.884" v="672" actId="1076"/>
          <ac:picMkLst>
            <pc:docMk/>
            <pc:sldMk cId="1421192266" sldId="355"/>
            <ac:picMk id="74" creationId="{39F1D3E3-7BC7-93D1-A7C4-017C23054CC3}"/>
          </ac:picMkLst>
        </pc:picChg>
        <pc:picChg chg="mod">
          <ac:chgData name="Bess Dunlevy" userId="dd4b9a8537dbe9d0" providerId="LiveId" clId="{70D279ED-ADEA-4DF7-8F0D-6B6ED00CB95B}" dt="2024-02-18T15:21:18.803" v="573" actId="207"/>
          <ac:picMkLst>
            <pc:docMk/>
            <pc:sldMk cId="1421192266" sldId="355"/>
            <ac:picMk id="76" creationId="{DDBF0FA8-16DC-79D7-D029-D7F1134126E8}"/>
          </ac:picMkLst>
        </pc:picChg>
        <pc:picChg chg="mod">
          <ac:chgData name="Bess Dunlevy" userId="dd4b9a8537dbe9d0" providerId="LiveId" clId="{70D279ED-ADEA-4DF7-8F0D-6B6ED00CB95B}" dt="2024-02-18T15:21:18.803" v="573" actId="207"/>
          <ac:picMkLst>
            <pc:docMk/>
            <pc:sldMk cId="1421192266" sldId="355"/>
            <ac:picMk id="77" creationId="{865E401A-9D43-91CD-387C-A254182249B7}"/>
          </ac:picMkLst>
        </pc:picChg>
        <pc:picChg chg="mod">
          <ac:chgData name="Bess Dunlevy" userId="dd4b9a8537dbe9d0" providerId="LiveId" clId="{70D279ED-ADEA-4DF7-8F0D-6B6ED00CB95B}" dt="2024-02-18T15:21:18.803" v="573" actId="207"/>
          <ac:picMkLst>
            <pc:docMk/>
            <pc:sldMk cId="1421192266" sldId="355"/>
            <ac:picMk id="79" creationId="{8BFF1BC5-7547-FE7B-E9C9-1BE12E65210D}"/>
          </ac:picMkLst>
        </pc:picChg>
        <pc:picChg chg="mod">
          <ac:chgData name="Bess Dunlevy" userId="dd4b9a8537dbe9d0" providerId="LiveId" clId="{70D279ED-ADEA-4DF7-8F0D-6B6ED00CB95B}" dt="2024-02-18T15:21:18.803" v="573" actId="207"/>
          <ac:picMkLst>
            <pc:docMk/>
            <pc:sldMk cId="1421192266" sldId="355"/>
            <ac:picMk id="80" creationId="{7DA1893A-118E-C33A-1661-AE7D680D75B9}"/>
          </ac:picMkLst>
        </pc:picChg>
        <pc:picChg chg="add mod">
          <ac:chgData name="Bess Dunlevy" userId="dd4b9a8537dbe9d0" providerId="LiveId" clId="{70D279ED-ADEA-4DF7-8F0D-6B6ED00CB95B}" dt="2024-02-18T15:21:18.803" v="573" actId="207"/>
          <ac:picMkLst>
            <pc:docMk/>
            <pc:sldMk cId="1421192266" sldId="355"/>
            <ac:picMk id="81" creationId="{D49D6D27-0D4D-62F1-1D3C-6F16DDD297FB}"/>
          </ac:picMkLst>
        </pc:picChg>
        <pc:picChg chg="add mod">
          <ac:chgData name="Bess Dunlevy" userId="dd4b9a8537dbe9d0" providerId="LiveId" clId="{70D279ED-ADEA-4DF7-8F0D-6B6ED00CB95B}" dt="2024-02-18T15:21:18.803" v="573" actId="207"/>
          <ac:picMkLst>
            <pc:docMk/>
            <pc:sldMk cId="1421192266" sldId="355"/>
            <ac:picMk id="82" creationId="{5E91EDC5-D2A3-32D8-4B1C-59D908600BF4}"/>
          </ac:picMkLst>
        </pc:picChg>
        <pc:cxnChg chg="add del mod">
          <ac:chgData name="Bess Dunlevy" userId="dd4b9a8537dbe9d0" providerId="LiveId" clId="{70D279ED-ADEA-4DF7-8F0D-6B6ED00CB95B}" dt="2024-02-18T15:06:12.652" v="334" actId="478"/>
          <ac:cxnSpMkLst>
            <pc:docMk/>
            <pc:sldMk cId="1421192266" sldId="355"/>
            <ac:cxnSpMk id="24" creationId="{56BC5C9E-CC8A-430D-22C1-DA2F5AA1A555}"/>
          </ac:cxnSpMkLst>
        </pc:cxnChg>
        <pc:cxnChg chg="add mod">
          <ac:chgData name="Bess Dunlevy" userId="dd4b9a8537dbe9d0" providerId="LiveId" clId="{70D279ED-ADEA-4DF7-8F0D-6B6ED00CB95B}" dt="2024-02-18T15:31:29.533" v="694" actId="1035"/>
          <ac:cxnSpMkLst>
            <pc:docMk/>
            <pc:sldMk cId="1421192266" sldId="355"/>
            <ac:cxnSpMk id="32" creationId="{0FFB065C-285C-351F-8C42-2606B4147529}"/>
          </ac:cxnSpMkLst>
        </pc:cxnChg>
        <pc:cxnChg chg="add mod">
          <ac:chgData name="Bess Dunlevy" userId="dd4b9a8537dbe9d0" providerId="LiveId" clId="{70D279ED-ADEA-4DF7-8F0D-6B6ED00CB95B}" dt="2024-02-18T15:31:28.301" v="691" actId="1035"/>
          <ac:cxnSpMkLst>
            <pc:docMk/>
            <pc:sldMk cId="1421192266" sldId="355"/>
            <ac:cxnSpMk id="36" creationId="{CDF51CE4-A1C2-CE2C-EF86-470A6555F3B1}"/>
          </ac:cxnSpMkLst>
        </pc:cxnChg>
        <pc:cxnChg chg="add mod">
          <ac:chgData name="Bess Dunlevy" userId="dd4b9a8537dbe9d0" providerId="LiveId" clId="{70D279ED-ADEA-4DF7-8F0D-6B6ED00CB95B}" dt="2024-02-18T15:31:32.429" v="702" actId="1035"/>
          <ac:cxnSpMkLst>
            <pc:docMk/>
            <pc:sldMk cId="1421192266" sldId="355"/>
            <ac:cxnSpMk id="53" creationId="{32BBB237-96B0-D12E-4E2D-A4E7474CF3D8}"/>
          </ac:cxnSpMkLst>
        </pc:cxnChg>
        <pc:cxnChg chg="add mod">
          <ac:chgData name="Bess Dunlevy" userId="dd4b9a8537dbe9d0" providerId="LiveId" clId="{70D279ED-ADEA-4DF7-8F0D-6B6ED00CB95B}" dt="2024-02-18T15:31:34.329" v="705" actId="1035"/>
          <ac:cxnSpMkLst>
            <pc:docMk/>
            <pc:sldMk cId="1421192266" sldId="355"/>
            <ac:cxnSpMk id="58" creationId="{9EFCA008-1619-C922-9A26-4DB8796242F5}"/>
          </ac:cxnSpMkLst>
        </pc:cxnChg>
        <pc:cxnChg chg="add del mod">
          <ac:chgData name="Bess Dunlevy" userId="dd4b9a8537dbe9d0" providerId="LiveId" clId="{70D279ED-ADEA-4DF7-8F0D-6B6ED00CB95B}" dt="2024-02-18T15:32:46.138" v="754" actId="478"/>
          <ac:cxnSpMkLst>
            <pc:docMk/>
            <pc:sldMk cId="1421192266" sldId="355"/>
            <ac:cxnSpMk id="64" creationId="{3B51D1C7-3733-6898-A9BF-61C683E4D8FD}"/>
          </ac:cxnSpMkLst>
        </pc:cxnChg>
        <pc:cxnChg chg="add mod">
          <ac:chgData name="Bess Dunlevy" userId="dd4b9a8537dbe9d0" providerId="LiveId" clId="{70D279ED-ADEA-4DF7-8F0D-6B6ED00CB95B}" dt="2024-02-18T15:33:42.438" v="760" actId="1035"/>
          <ac:cxnSpMkLst>
            <pc:docMk/>
            <pc:sldMk cId="1421192266" sldId="355"/>
            <ac:cxnSpMk id="92" creationId="{C3A0879E-A041-E73E-1ED6-F13A536803C5}"/>
          </ac:cxnSpMkLst>
        </pc:cxnChg>
      </pc:sldChg>
      <pc:sldChg chg="del">
        <pc:chgData name="Bess Dunlevy" userId="dd4b9a8537dbe9d0" providerId="LiveId" clId="{70D279ED-ADEA-4DF7-8F0D-6B6ED00CB95B}" dt="2024-02-18T15:17:44.691" v="481" actId="47"/>
        <pc:sldMkLst>
          <pc:docMk/>
          <pc:sldMk cId="519727008" sldId="356"/>
        </pc:sldMkLst>
      </pc:sldChg>
      <pc:sldChg chg="del">
        <pc:chgData name="Bess Dunlevy" userId="dd4b9a8537dbe9d0" providerId="LiveId" clId="{70D279ED-ADEA-4DF7-8F0D-6B6ED00CB95B}" dt="2024-02-18T15:17:44.691" v="481" actId="47"/>
        <pc:sldMkLst>
          <pc:docMk/>
          <pc:sldMk cId="2105044021" sldId="357"/>
        </pc:sldMkLst>
      </pc:sldChg>
      <pc:sldChg chg="del">
        <pc:chgData name="Bess Dunlevy" userId="dd4b9a8537dbe9d0" providerId="LiveId" clId="{70D279ED-ADEA-4DF7-8F0D-6B6ED00CB95B}" dt="2024-02-18T15:17:44.691" v="481" actId="47"/>
        <pc:sldMkLst>
          <pc:docMk/>
          <pc:sldMk cId="4155755474" sldId="358"/>
        </pc:sldMkLst>
      </pc:sldChg>
      <pc:sldChg chg="del">
        <pc:chgData name="Bess Dunlevy" userId="dd4b9a8537dbe9d0" providerId="LiveId" clId="{70D279ED-ADEA-4DF7-8F0D-6B6ED00CB95B}" dt="2024-02-18T15:17:44.691" v="481" actId="47"/>
        <pc:sldMkLst>
          <pc:docMk/>
          <pc:sldMk cId="2504084109" sldId="359"/>
        </pc:sldMkLst>
      </pc:sldChg>
      <pc:sldChg chg="del">
        <pc:chgData name="Bess Dunlevy" userId="dd4b9a8537dbe9d0" providerId="LiveId" clId="{70D279ED-ADEA-4DF7-8F0D-6B6ED00CB95B}" dt="2024-02-18T15:17:44.691" v="481" actId="47"/>
        <pc:sldMkLst>
          <pc:docMk/>
          <pc:sldMk cId="2313581507" sldId="360"/>
        </pc:sldMkLst>
      </pc:sldChg>
      <pc:sldChg chg="del">
        <pc:chgData name="Bess Dunlevy" userId="dd4b9a8537dbe9d0" providerId="LiveId" clId="{70D279ED-ADEA-4DF7-8F0D-6B6ED00CB95B}" dt="2024-02-18T15:17:44.691" v="481" actId="47"/>
        <pc:sldMkLst>
          <pc:docMk/>
          <pc:sldMk cId="2895646502" sldId="361"/>
        </pc:sldMkLst>
      </pc:sldChg>
      <pc:sldChg chg="del">
        <pc:chgData name="Bess Dunlevy" userId="dd4b9a8537dbe9d0" providerId="LiveId" clId="{70D279ED-ADEA-4DF7-8F0D-6B6ED00CB95B}" dt="2024-02-18T15:17:44.691" v="481" actId="47"/>
        <pc:sldMkLst>
          <pc:docMk/>
          <pc:sldMk cId="3456671792" sldId="36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2/27/24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1B9D2D-5A42-9939-1893-9C22AA6CBA0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3BBD851-ECDF-4E42-D97C-1E6363311DC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B85DF8C-2BFC-705D-00F2-1C038E8DAEF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685F0BB-CAAB-087E-911E-D78CE3A3190E}"/>
              </a:ext>
            </a:extLst>
          </p:cNvPr>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531172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673EBF-0121-3BAB-CFB1-C512B49FCF5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898AE2C-BF26-0CB2-516D-812D59B1CC1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C01352A-C6EC-B7DA-33A6-3093F2DC586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4957599-53FF-9C5F-1A79-C232E9C0F98D}"/>
              </a:ext>
            </a:extLst>
          </p:cNvPr>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855563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2/27/24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2/27/24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2/27/24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2/27/24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976&amp;utm_source=template-powerpoint&amp;utm_medium=content&amp;utm_campaign=Project+Problem+Statement+Elements+Slide-powerpoint-11976&amp;lpa=Project+Problem+Statement+Elements+Slide+powerpoint+11976" TargetMode="External"/><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8.svg"/><Relationship Id="rId13" Type="http://schemas.openxmlformats.org/officeDocument/2006/relationships/image" Target="../media/image13.png"/><Relationship Id="rId18" Type="http://schemas.openxmlformats.org/officeDocument/2006/relationships/image" Target="../media/image18.svg"/><Relationship Id="rId3" Type="http://schemas.openxmlformats.org/officeDocument/2006/relationships/image" Target="../media/image3.png"/><Relationship Id="rId21" Type="http://schemas.openxmlformats.org/officeDocument/2006/relationships/image" Target="../media/image21.png"/><Relationship Id="rId7" Type="http://schemas.openxmlformats.org/officeDocument/2006/relationships/image" Target="../media/image7.png"/><Relationship Id="rId12" Type="http://schemas.openxmlformats.org/officeDocument/2006/relationships/image" Target="../media/image12.svg"/><Relationship Id="rId17" Type="http://schemas.openxmlformats.org/officeDocument/2006/relationships/image" Target="../media/image17.png"/><Relationship Id="rId2" Type="http://schemas.openxmlformats.org/officeDocument/2006/relationships/notesSlide" Target="../notesSlides/notesSlide1.xml"/><Relationship Id="rId16" Type="http://schemas.openxmlformats.org/officeDocument/2006/relationships/image" Target="../media/image16.svg"/><Relationship Id="rId20" Type="http://schemas.openxmlformats.org/officeDocument/2006/relationships/image" Target="../media/image20.svg"/><Relationship Id="rId1" Type="http://schemas.openxmlformats.org/officeDocument/2006/relationships/slideLayout" Target="../slideLayouts/slideLayout2.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svg"/><Relationship Id="rId19" Type="http://schemas.openxmlformats.org/officeDocument/2006/relationships/image" Target="../media/image19.png"/><Relationship Id="rId4" Type="http://schemas.openxmlformats.org/officeDocument/2006/relationships/image" Target="../media/image4.svg"/><Relationship Id="rId9" Type="http://schemas.openxmlformats.org/officeDocument/2006/relationships/image" Target="../media/image9.png"/><Relationship Id="rId14" Type="http://schemas.openxmlformats.org/officeDocument/2006/relationships/image" Target="../media/image14.svg"/><Relationship Id="rId22" Type="http://schemas.openxmlformats.org/officeDocument/2006/relationships/image" Target="../media/image22.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28" descr="Darts in the center of a target">
            <a:extLst>
              <a:ext uri="{FF2B5EF4-FFF2-40B4-BE49-F238E27FC236}">
                <a16:creationId xmlns:a16="http://schemas.microsoft.com/office/drawing/2014/main" id="{801903EC-A5A4-EDCA-E339-B006C208D42B}"/>
              </a:ext>
            </a:extLst>
          </p:cNvPr>
          <p:cNvPicPr>
            <a:picLocks noChangeAspect="1"/>
          </p:cNvPicPr>
          <p:nvPr/>
        </p:nvPicPr>
        <p:blipFill rotWithShape="1">
          <a:blip r:embed="rId2">
            <a:duotone>
              <a:schemeClr val="accent6">
                <a:shade val="45000"/>
                <a:satMod val="135000"/>
              </a:schemeClr>
              <a:prstClr val="white"/>
            </a:duotone>
            <a:alphaModFix amt="35000"/>
          </a:blip>
          <a:srcRect t="6214" b="18786"/>
          <a:stretch/>
        </p:blipFill>
        <p:spPr>
          <a:xfrm>
            <a:off x="0" y="-1"/>
            <a:ext cx="12192000" cy="6858001"/>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8154851" y="350100"/>
            <a:ext cx="3787214" cy="525572"/>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8" y="350100"/>
            <a:ext cx="7183718"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PROJECT PROBLEM STATEMENT ELEMENTS SLIDE TEMPLATE</a:t>
            </a:r>
          </a:p>
        </p:txBody>
      </p:sp>
      <p:sp>
        <p:nvSpPr>
          <p:cNvPr id="92" name="TextBox 91">
            <a:extLst>
              <a:ext uri="{FF2B5EF4-FFF2-40B4-BE49-F238E27FC236}">
                <a16:creationId xmlns:a16="http://schemas.microsoft.com/office/drawing/2014/main" id="{15002CF0-EA59-CE43-9D0C-B9955C66D425}"/>
              </a:ext>
            </a:extLst>
          </p:cNvPr>
          <p:cNvSpPr txBox="1"/>
          <p:nvPr/>
        </p:nvSpPr>
        <p:spPr>
          <a:xfrm>
            <a:off x="829564" y="2001774"/>
            <a:ext cx="8446287" cy="830997"/>
          </a:xfrm>
          <a:prstGeom prst="rect">
            <a:avLst/>
          </a:prstGeom>
          <a:noFill/>
        </p:spPr>
        <p:txBody>
          <a:bodyPr wrap="square" rtlCol="0">
            <a:spAutoFit/>
          </a:bodyPr>
          <a:lstStyle/>
          <a:p>
            <a:r>
              <a:rPr lang="en-US" sz="4800" dirty="0">
                <a:solidFill>
                  <a:schemeClr val="accent6"/>
                </a:solidFill>
                <a:latin typeface="Century Gothic" panose="020B0502020202020204" pitchFamily="34" charset="0"/>
              </a:rPr>
              <a:t>PROJECT NAME</a:t>
            </a:r>
          </a:p>
        </p:txBody>
      </p:sp>
      <p:sp>
        <p:nvSpPr>
          <p:cNvPr id="11" name="TextBox 10">
            <a:extLst>
              <a:ext uri="{FF2B5EF4-FFF2-40B4-BE49-F238E27FC236}">
                <a16:creationId xmlns:a16="http://schemas.microsoft.com/office/drawing/2014/main" id="{337A3371-9EA4-4C46-A817-F8A47B8962FF}"/>
              </a:ext>
            </a:extLst>
          </p:cNvPr>
          <p:cNvSpPr txBox="1"/>
          <p:nvPr/>
        </p:nvSpPr>
        <p:spPr>
          <a:xfrm>
            <a:off x="1044075" y="5484988"/>
            <a:ext cx="7310507" cy="584775"/>
          </a:xfrm>
          <a:prstGeom prst="rect">
            <a:avLst/>
          </a:prstGeom>
          <a:noFill/>
        </p:spPr>
        <p:txBody>
          <a:bodyPr wrap="square" rtlCol="0">
            <a:spAutoFit/>
          </a:bodyPr>
          <a:lstStyle/>
          <a:p>
            <a:r>
              <a:rPr lang="en-US" sz="1600" dirty="0">
                <a:solidFill>
                  <a:schemeClr val="tx1">
                    <a:lumMod val="65000"/>
                    <a:lumOff val="35000"/>
                  </a:schemeClr>
                </a:solidFill>
                <a:latin typeface="Century Gothic" panose="020B0502020202020204" pitchFamily="34" charset="0"/>
              </a:rPr>
              <a:t>AUTHORED BY: Name</a:t>
            </a:r>
          </a:p>
          <a:p>
            <a:r>
              <a:rPr lang="en-US" sz="1600" dirty="0">
                <a:solidFill>
                  <a:schemeClr val="tx1">
                    <a:lumMod val="65000"/>
                    <a:lumOff val="35000"/>
                  </a:schemeClr>
                </a:solidFill>
                <a:latin typeface="Century Gothic" panose="020B0502020202020204" pitchFamily="34" charset="0"/>
              </a:rPr>
              <a:t>DATE: MM/DD/YY</a:t>
            </a:r>
          </a:p>
        </p:txBody>
      </p:sp>
      <p:sp>
        <p:nvSpPr>
          <p:cNvPr id="3" name="Rectangle 2">
            <a:extLst>
              <a:ext uri="{FF2B5EF4-FFF2-40B4-BE49-F238E27FC236}">
                <a16:creationId xmlns:a16="http://schemas.microsoft.com/office/drawing/2014/main" id="{CC83793D-FDB9-1090-70B9-4E054D6FFC31}"/>
              </a:ext>
            </a:extLst>
          </p:cNvPr>
          <p:cNvSpPr/>
          <p:nvPr/>
        </p:nvSpPr>
        <p:spPr>
          <a:xfrm>
            <a:off x="445710" y="2124885"/>
            <a:ext cx="255747" cy="4067989"/>
          </a:xfrm>
          <a:prstGeom prst="rect">
            <a:avLst/>
          </a:prstGeom>
          <a:pattFill prst="dkDnDiag">
            <a:fgClr>
              <a:schemeClr val="accent6"/>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25EDF8-68F4-76B2-463C-44217BE8A993}"/>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30562A37-A433-4FF4-E35E-65B30E9C79C6}"/>
              </a:ext>
            </a:extLst>
          </p:cNvPr>
          <p:cNvSpPr/>
          <p:nvPr/>
        </p:nvSpPr>
        <p:spPr>
          <a:xfrm>
            <a:off x="0" y="0"/>
            <a:ext cx="1209504" cy="6858000"/>
          </a:xfrm>
          <a:prstGeom prst="rect">
            <a:avLst/>
          </a:prstGeom>
          <a:pattFill prst="dkDnDiag">
            <a:fgClr>
              <a:schemeClr val="accent6"/>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8" name="Group 17">
            <a:extLst>
              <a:ext uri="{FF2B5EF4-FFF2-40B4-BE49-F238E27FC236}">
                <a16:creationId xmlns:a16="http://schemas.microsoft.com/office/drawing/2014/main" id="{81CF1AD8-A726-10B2-6830-AF116C295BF0}"/>
              </a:ext>
            </a:extLst>
          </p:cNvPr>
          <p:cNvGrpSpPr/>
          <p:nvPr/>
        </p:nvGrpSpPr>
        <p:grpSpPr>
          <a:xfrm>
            <a:off x="1315701" y="410574"/>
            <a:ext cx="1035170" cy="1035170"/>
            <a:chOff x="2404763" y="450339"/>
            <a:chExt cx="1035170" cy="1035170"/>
          </a:xfrm>
        </p:grpSpPr>
        <p:sp>
          <p:nvSpPr>
            <p:cNvPr id="13" name="Partial Circle 12">
              <a:extLst>
                <a:ext uri="{FF2B5EF4-FFF2-40B4-BE49-F238E27FC236}">
                  <a16:creationId xmlns:a16="http://schemas.microsoft.com/office/drawing/2014/main" id="{A09DA0AC-7E03-10AA-D766-315A2BFF9B52}"/>
                </a:ext>
              </a:extLst>
            </p:cNvPr>
            <p:cNvSpPr/>
            <p:nvPr/>
          </p:nvSpPr>
          <p:spPr>
            <a:xfrm>
              <a:off x="2404763" y="450339"/>
              <a:ext cx="1035170" cy="1035170"/>
            </a:xfrm>
            <a:prstGeom prst="pie">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 name="Partial Circle 2">
              <a:extLst>
                <a:ext uri="{FF2B5EF4-FFF2-40B4-BE49-F238E27FC236}">
                  <a16:creationId xmlns:a16="http://schemas.microsoft.com/office/drawing/2014/main" id="{99FE5D36-5362-5E93-D350-BA85D993BFEB}"/>
                </a:ext>
              </a:extLst>
            </p:cNvPr>
            <p:cNvSpPr/>
            <p:nvPr/>
          </p:nvSpPr>
          <p:spPr>
            <a:xfrm>
              <a:off x="2494839" y="543773"/>
              <a:ext cx="855018" cy="855018"/>
            </a:xfrm>
            <a:prstGeom prst="pie">
              <a:avLst/>
            </a:prstGeom>
            <a:solidFill>
              <a:schemeClr val="accent6">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21" name="Group 20">
            <a:extLst>
              <a:ext uri="{FF2B5EF4-FFF2-40B4-BE49-F238E27FC236}">
                <a16:creationId xmlns:a16="http://schemas.microsoft.com/office/drawing/2014/main" id="{21CDA17C-3794-6A30-6991-8380C2FE5F88}"/>
              </a:ext>
            </a:extLst>
          </p:cNvPr>
          <p:cNvGrpSpPr/>
          <p:nvPr/>
        </p:nvGrpSpPr>
        <p:grpSpPr>
          <a:xfrm>
            <a:off x="1903058" y="1695497"/>
            <a:ext cx="1035170" cy="1035170"/>
            <a:chOff x="2416199" y="1875633"/>
            <a:chExt cx="1035170" cy="1035170"/>
          </a:xfrm>
        </p:grpSpPr>
        <p:sp>
          <p:nvSpPr>
            <p:cNvPr id="17" name="Partial Circle 16">
              <a:extLst>
                <a:ext uri="{FF2B5EF4-FFF2-40B4-BE49-F238E27FC236}">
                  <a16:creationId xmlns:a16="http://schemas.microsoft.com/office/drawing/2014/main" id="{E8DA1357-0A1D-B16F-4804-228C5093F5B1}"/>
                </a:ext>
              </a:extLst>
            </p:cNvPr>
            <p:cNvSpPr/>
            <p:nvPr/>
          </p:nvSpPr>
          <p:spPr>
            <a:xfrm>
              <a:off x="2416199" y="1875633"/>
              <a:ext cx="1035170" cy="1035170"/>
            </a:xfrm>
            <a:prstGeom prst="pi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 name="Partial Circle 3">
              <a:extLst>
                <a:ext uri="{FF2B5EF4-FFF2-40B4-BE49-F238E27FC236}">
                  <a16:creationId xmlns:a16="http://schemas.microsoft.com/office/drawing/2014/main" id="{55816740-07EA-E39C-6258-9DE661CC8E49}"/>
                </a:ext>
              </a:extLst>
            </p:cNvPr>
            <p:cNvSpPr/>
            <p:nvPr/>
          </p:nvSpPr>
          <p:spPr>
            <a:xfrm>
              <a:off x="2494839" y="1969727"/>
              <a:ext cx="855018" cy="855018"/>
            </a:xfrm>
            <a:prstGeom prst="pie">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39" name="Group 38">
            <a:extLst>
              <a:ext uri="{FF2B5EF4-FFF2-40B4-BE49-F238E27FC236}">
                <a16:creationId xmlns:a16="http://schemas.microsoft.com/office/drawing/2014/main" id="{65F4DBD4-492A-4644-C1A8-1A6D67002EEE}"/>
              </a:ext>
            </a:extLst>
          </p:cNvPr>
          <p:cNvGrpSpPr/>
          <p:nvPr/>
        </p:nvGrpSpPr>
        <p:grpSpPr>
          <a:xfrm>
            <a:off x="3566866" y="4450156"/>
            <a:ext cx="1035170" cy="1035170"/>
            <a:chOff x="2442077" y="4061084"/>
            <a:chExt cx="1035170" cy="1035170"/>
          </a:xfrm>
        </p:grpSpPr>
        <p:sp>
          <p:nvSpPr>
            <p:cNvPr id="15" name="Partial Circle 14">
              <a:extLst>
                <a:ext uri="{FF2B5EF4-FFF2-40B4-BE49-F238E27FC236}">
                  <a16:creationId xmlns:a16="http://schemas.microsoft.com/office/drawing/2014/main" id="{46BB8E5A-07D8-EA3A-208C-60AAE36F33D8}"/>
                </a:ext>
              </a:extLst>
            </p:cNvPr>
            <p:cNvSpPr/>
            <p:nvPr/>
          </p:nvSpPr>
          <p:spPr>
            <a:xfrm>
              <a:off x="2442077" y="4061084"/>
              <a:ext cx="1035170" cy="1035170"/>
            </a:xfrm>
            <a:prstGeom prst="pie">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Partial Circle 4">
              <a:extLst>
                <a:ext uri="{FF2B5EF4-FFF2-40B4-BE49-F238E27FC236}">
                  <a16:creationId xmlns:a16="http://schemas.microsoft.com/office/drawing/2014/main" id="{652326AE-BA1E-8977-DCE6-905911BB5CF9}"/>
                </a:ext>
              </a:extLst>
            </p:cNvPr>
            <p:cNvSpPr/>
            <p:nvPr/>
          </p:nvSpPr>
          <p:spPr>
            <a:xfrm>
              <a:off x="2533156" y="4149176"/>
              <a:ext cx="855018" cy="855018"/>
            </a:xfrm>
            <a:prstGeom prst="pi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38" name="Group 37">
            <a:extLst>
              <a:ext uri="{FF2B5EF4-FFF2-40B4-BE49-F238E27FC236}">
                <a16:creationId xmlns:a16="http://schemas.microsoft.com/office/drawing/2014/main" id="{B7FD1EBB-912C-5A13-39A6-9F3AA76E6D66}"/>
              </a:ext>
            </a:extLst>
          </p:cNvPr>
          <p:cNvGrpSpPr/>
          <p:nvPr/>
        </p:nvGrpSpPr>
        <p:grpSpPr>
          <a:xfrm>
            <a:off x="2619749" y="3084341"/>
            <a:ext cx="1035170" cy="1035170"/>
            <a:chOff x="2404763" y="2964154"/>
            <a:chExt cx="1035170" cy="1035170"/>
          </a:xfrm>
        </p:grpSpPr>
        <p:sp>
          <p:nvSpPr>
            <p:cNvPr id="16" name="Partial Circle 15">
              <a:extLst>
                <a:ext uri="{FF2B5EF4-FFF2-40B4-BE49-F238E27FC236}">
                  <a16:creationId xmlns:a16="http://schemas.microsoft.com/office/drawing/2014/main" id="{89F93EEC-D806-FB54-5980-0B83D5D34AB5}"/>
                </a:ext>
              </a:extLst>
            </p:cNvPr>
            <p:cNvSpPr/>
            <p:nvPr/>
          </p:nvSpPr>
          <p:spPr>
            <a:xfrm>
              <a:off x="2404763" y="2964154"/>
              <a:ext cx="1035170" cy="1035170"/>
            </a:xfrm>
            <a:prstGeom prst="pi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Partial Circle 7">
              <a:extLst>
                <a:ext uri="{FF2B5EF4-FFF2-40B4-BE49-F238E27FC236}">
                  <a16:creationId xmlns:a16="http://schemas.microsoft.com/office/drawing/2014/main" id="{E264D06D-CD28-BFB4-3399-2C2FC9D131EB}"/>
                </a:ext>
              </a:extLst>
            </p:cNvPr>
            <p:cNvSpPr/>
            <p:nvPr/>
          </p:nvSpPr>
          <p:spPr>
            <a:xfrm>
              <a:off x="2494839" y="3057499"/>
              <a:ext cx="855018" cy="855018"/>
            </a:xfrm>
            <a:prstGeom prst="pi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40" name="Group 39">
            <a:extLst>
              <a:ext uri="{FF2B5EF4-FFF2-40B4-BE49-F238E27FC236}">
                <a16:creationId xmlns:a16="http://schemas.microsoft.com/office/drawing/2014/main" id="{6C335E03-C8B7-B0E6-916F-14B87147D835}"/>
              </a:ext>
            </a:extLst>
          </p:cNvPr>
          <p:cNvGrpSpPr/>
          <p:nvPr/>
        </p:nvGrpSpPr>
        <p:grpSpPr>
          <a:xfrm>
            <a:off x="4675175" y="5769625"/>
            <a:ext cx="1035170" cy="1035170"/>
            <a:chOff x="2451709" y="5159403"/>
            <a:chExt cx="1035170" cy="1035170"/>
          </a:xfrm>
        </p:grpSpPr>
        <p:sp>
          <p:nvSpPr>
            <p:cNvPr id="14" name="Partial Circle 13">
              <a:extLst>
                <a:ext uri="{FF2B5EF4-FFF2-40B4-BE49-F238E27FC236}">
                  <a16:creationId xmlns:a16="http://schemas.microsoft.com/office/drawing/2014/main" id="{7CF93AFC-935D-3835-D3E0-43F6BDAB44B7}"/>
                </a:ext>
              </a:extLst>
            </p:cNvPr>
            <p:cNvSpPr/>
            <p:nvPr/>
          </p:nvSpPr>
          <p:spPr>
            <a:xfrm>
              <a:off x="2451709" y="5159403"/>
              <a:ext cx="1035170" cy="1035170"/>
            </a:xfrm>
            <a:prstGeom prst="pie">
              <a:avLst/>
            </a:prstGeom>
            <a:solidFill>
              <a:schemeClr val="accent6">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Partial Circle 8">
              <a:extLst>
                <a:ext uri="{FF2B5EF4-FFF2-40B4-BE49-F238E27FC236}">
                  <a16:creationId xmlns:a16="http://schemas.microsoft.com/office/drawing/2014/main" id="{E400AB1C-9A62-9B27-D534-ECB8530A6979}"/>
                </a:ext>
              </a:extLst>
            </p:cNvPr>
            <p:cNvSpPr/>
            <p:nvPr/>
          </p:nvSpPr>
          <p:spPr>
            <a:xfrm>
              <a:off x="2540779" y="5247203"/>
              <a:ext cx="855018" cy="855018"/>
            </a:xfrm>
            <a:prstGeom prst="pie">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pic>
        <p:nvPicPr>
          <p:cNvPr id="12" name="Graphic 11" descr="Warning with solid fill">
            <a:extLst>
              <a:ext uri="{FF2B5EF4-FFF2-40B4-BE49-F238E27FC236}">
                <a16:creationId xmlns:a16="http://schemas.microsoft.com/office/drawing/2014/main" id="{0559F82D-C798-C70B-AE5C-86B621661D5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30838" y="220474"/>
            <a:ext cx="610488" cy="610488"/>
          </a:xfrm>
          <a:prstGeom prst="rect">
            <a:avLst/>
          </a:prstGeom>
        </p:spPr>
      </p:pic>
      <p:sp>
        <p:nvSpPr>
          <p:cNvPr id="19" name="TextBox 18">
            <a:extLst>
              <a:ext uri="{FF2B5EF4-FFF2-40B4-BE49-F238E27FC236}">
                <a16:creationId xmlns:a16="http://schemas.microsoft.com/office/drawing/2014/main" id="{B1C0FA3F-CA4A-3621-2239-A88BB3567901}"/>
              </a:ext>
            </a:extLst>
          </p:cNvPr>
          <p:cNvSpPr txBox="1"/>
          <p:nvPr/>
        </p:nvSpPr>
        <p:spPr>
          <a:xfrm>
            <a:off x="2775943" y="80034"/>
            <a:ext cx="4553124" cy="523220"/>
          </a:xfrm>
          <a:prstGeom prst="rect">
            <a:avLst/>
          </a:prstGeom>
          <a:noFill/>
        </p:spPr>
        <p:txBody>
          <a:bodyPr wrap="square" rtlCol="0">
            <a:spAutoFit/>
          </a:bodyPr>
          <a:lstStyle/>
          <a:p>
            <a:r>
              <a:rPr lang="en-US" sz="2800" dirty="0">
                <a:solidFill>
                  <a:schemeClr val="accent6">
                    <a:lumMod val="50000"/>
                  </a:schemeClr>
                </a:solidFill>
                <a:latin typeface="Century Gothic" panose="020B0502020202020204" pitchFamily="34" charset="0"/>
              </a:rPr>
              <a:t>PROBLEM STATEMENT</a:t>
            </a:r>
          </a:p>
        </p:txBody>
      </p:sp>
      <p:sp>
        <p:nvSpPr>
          <p:cNvPr id="20" name="TextBox 19">
            <a:extLst>
              <a:ext uri="{FF2B5EF4-FFF2-40B4-BE49-F238E27FC236}">
                <a16:creationId xmlns:a16="http://schemas.microsoft.com/office/drawing/2014/main" id="{85B3B574-F6E5-DC5E-8504-269CE7D99D06}"/>
              </a:ext>
            </a:extLst>
          </p:cNvPr>
          <p:cNvSpPr txBox="1"/>
          <p:nvPr/>
        </p:nvSpPr>
        <p:spPr>
          <a:xfrm>
            <a:off x="2842061" y="698874"/>
            <a:ext cx="6915266" cy="338554"/>
          </a:xfrm>
          <a:prstGeom prst="rect">
            <a:avLst/>
          </a:prstGeom>
          <a:noFill/>
        </p:spPr>
        <p:txBody>
          <a:bodyPr wrap="square" rtlCol="0">
            <a:spAutoFit/>
          </a:bodyPr>
          <a:lstStyle/>
          <a:p>
            <a:r>
              <a:rPr lang="en-US" sz="1600" dirty="0">
                <a:solidFill>
                  <a:schemeClr val="tx1">
                    <a:lumMod val="65000"/>
                    <a:lumOff val="35000"/>
                  </a:schemeClr>
                </a:solidFill>
                <a:latin typeface="Century Gothic" panose="020B0502020202020204" pitchFamily="34" charset="0"/>
              </a:rPr>
              <a:t>Add description here …</a:t>
            </a:r>
          </a:p>
        </p:txBody>
      </p:sp>
      <p:cxnSp>
        <p:nvCxnSpPr>
          <p:cNvPr id="32" name="Straight Connector 31">
            <a:extLst>
              <a:ext uri="{FF2B5EF4-FFF2-40B4-BE49-F238E27FC236}">
                <a16:creationId xmlns:a16="http://schemas.microsoft.com/office/drawing/2014/main" id="{0FFB065C-285C-351F-8C42-2606B4147529}"/>
              </a:ext>
            </a:extLst>
          </p:cNvPr>
          <p:cNvCxnSpPr>
            <a:cxnSpLocks/>
          </p:cNvCxnSpPr>
          <p:nvPr/>
        </p:nvCxnSpPr>
        <p:spPr>
          <a:xfrm>
            <a:off x="2842061" y="567550"/>
            <a:ext cx="9349939" cy="0"/>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34" name="Graphic 33" descr="Network with solid fill">
            <a:extLst>
              <a:ext uri="{FF2B5EF4-FFF2-40B4-BE49-F238E27FC236}">
                <a16:creationId xmlns:a16="http://schemas.microsoft.com/office/drawing/2014/main" id="{2985BF67-69F9-9D56-560A-BA3B7631320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516439" y="1421880"/>
            <a:ext cx="765086" cy="765086"/>
          </a:xfrm>
          <a:prstGeom prst="rect">
            <a:avLst/>
          </a:prstGeom>
        </p:spPr>
      </p:pic>
      <p:sp>
        <p:nvSpPr>
          <p:cNvPr id="35" name="TextBox 34">
            <a:extLst>
              <a:ext uri="{FF2B5EF4-FFF2-40B4-BE49-F238E27FC236}">
                <a16:creationId xmlns:a16="http://schemas.microsoft.com/office/drawing/2014/main" id="{4B2EEBC7-9294-7AF1-5C85-F043C82FF8CC}"/>
              </a:ext>
            </a:extLst>
          </p:cNvPr>
          <p:cNvSpPr txBox="1"/>
          <p:nvPr/>
        </p:nvSpPr>
        <p:spPr>
          <a:xfrm>
            <a:off x="3406551" y="1380129"/>
            <a:ext cx="2773223" cy="523220"/>
          </a:xfrm>
          <a:prstGeom prst="rect">
            <a:avLst/>
          </a:prstGeom>
          <a:noFill/>
        </p:spPr>
        <p:txBody>
          <a:bodyPr wrap="square" rtlCol="0">
            <a:spAutoFit/>
          </a:bodyPr>
          <a:lstStyle/>
          <a:p>
            <a:r>
              <a:rPr lang="en-US" sz="2800" dirty="0">
                <a:solidFill>
                  <a:schemeClr val="accent6">
                    <a:lumMod val="50000"/>
                  </a:schemeClr>
                </a:solidFill>
                <a:latin typeface="Century Gothic" panose="020B0502020202020204" pitchFamily="34" charset="0"/>
              </a:rPr>
              <a:t>SCOPE</a:t>
            </a:r>
          </a:p>
        </p:txBody>
      </p:sp>
      <p:cxnSp>
        <p:nvCxnSpPr>
          <p:cNvPr id="36" name="Straight Connector 35">
            <a:extLst>
              <a:ext uri="{FF2B5EF4-FFF2-40B4-BE49-F238E27FC236}">
                <a16:creationId xmlns:a16="http://schemas.microsoft.com/office/drawing/2014/main" id="{CDF51CE4-A1C2-CE2C-EF86-470A6555F3B1}"/>
              </a:ext>
            </a:extLst>
          </p:cNvPr>
          <p:cNvCxnSpPr>
            <a:cxnSpLocks/>
          </p:cNvCxnSpPr>
          <p:nvPr/>
        </p:nvCxnSpPr>
        <p:spPr>
          <a:xfrm>
            <a:off x="3463466" y="1868513"/>
            <a:ext cx="8728534" cy="0"/>
          </a:xfrm>
          <a:prstGeom prst="line">
            <a:avLst/>
          </a:prstGeom>
          <a:ln w="190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F758660F-AD08-16E3-3CDE-C2D0B2BBE63F}"/>
              </a:ext>
            </a:extLst>
          </p:cNvPr>
          <p:cNvSpPr txBox="1"/>
          <p:nvPr/>
        </p:nvSpPr>
        <p:spPr>
          <a:xfrm>
            <a:off x="3463466" y="1991149"/>
            <a:ext cx="6785927" cy="338554"/>
          </a:xfrm>
          <a:prstGeom prst="rect">
            <a:avLst/>
          </a:prstGeom>
          <a:noFill/>
        </p:spPr>
        <p:txBody>
          <a:bodyPr wrap="square" rtlCol="0">
            <a:spAutoFit/>
          </a:bodyPr>
          <a:lstStyle/>
          <a:p>
            <a:r>
              <a:rPr lang="en-US" sz="1600" dirty="0">
                <a:solidFill>
                  <a:schemeClr val="tx1">
                    <a:lumMod val="65000"/>
                    <a:lumOff val="35000"/>
                  </a:schemeClr>
                </a:solidFill>
                <a:latin typeface="Century Gothic" panose="020B0502020202020204" pitchFamily="34" charset="0"/>
              </a:rPr>
              <a:t>Add description here …</a:t>
            </a:r>
          </a:p>
        </p:txBody>
      </p:sp>
      <p:sp>
        <p:nvSpPr>
          <p:cNvPr id="52" name="TextBox 51">
            <a:extLst>
              <a:ext uri="{FF2B5EF4-FFF2-40B4-BE49-F238E27FC236}">
                <a16:creationId xmlns:a16="http://schemas.microsoft.com/office/drawing/2014/main" id="{44DE0109-D736-6D08-4610-40B10101F251}"/>
              </a:ext>
            </a:extLst>
          </p:cNvPr>
          <p:cNvSpPr txBox="1"/>
          <p:nvPr/>
        </p:nvSpPr>
        <p:spPr>
          <a:xfrm>
            <a:off x="4022751" y="2812147"/>
            <a:ext cx="2740226" cy="523220"/>
          </a:xfrm>
          <a:prstGeom prst="rect">
            <a:avLst/>
          </a:prstGeom>
          <a:noFill/>
        </p:spPr>
        <p:txBody>
          <a:bodyPr wrap="square" rtlCol="0">
            <a:spAutoFit/>
          </a:bodyPr>
          <a:lstStyle/>
          <a:p>
            <a:r>
              <a:rPr lang="en-US" sz="2800" dirty="0">
                <a:solidFill>
                  <a:schemeClr val="accent6">
                    <a:lumMod val="50000"/>
                  </a:schemeClr>
                </a:solidFill>
                <a:latin typeface="Century Gothic" panose="020B0502020202020204" pitchFamily="34" charset="0"/>
              </a:rPr>
              <a:t>VALUE</a:t>
            </a:r>
          </a:p>
        </p:txBody>
      </p:sp>
      <p:cxnSp>
        <p:nvCxnSpPr>
          <p:cNvPr id="53" name="Straight Connector 52">
            <a:extLst>
              <a:ext uri="{FF2B5EF4-FFF2-40B4-BE49-F238E27FC236}">
                <a16:creationId xmlns:a16="http://schemas.microsoft.com/office/drawing/2014/main" id="{32BBB237-96B0-D12E-4E2D-A4E7474CF3D8}"/>
              </a:ext>
            </a:extLst>
          </p:cNvPr>
          <p:cNvCxnSpPr>
            <a:cxnSpLocks/>
          </p:cNvCxnSpPr>
          <p:nvPr/>
        </p:nvCxnSpPr>
        <p:spPr>
          <a:xfrm>
            <a:off x="4153989" y="3303632"/>
            <a:ext cx="8038011"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grpSp>
        <p:nvGrpSpPr>
          <p:cNvPr id="49" name="Group 48">
            <a:extLst>
              <a:ext uri="{FF2B5EF4-FFF2-40B4-BE49-F238E27FC236}">
                <a16:creationId xmlns:a16="http://schemas.microsoft.com/office/drawing/2014/main" id="{B7F0B795-F485-0E18-7691-ECE888F797B5}"/>
              </a:ext>
            </a:extLst>
          </p:cNvPr>
          <p:cNvGrpSpPr/>
          <p:nvPr/>
        </p:nvGrpSpPr>
        <p:grpSpPr>
          <a:xfrm>
            <a:off x="3219987" y="3017310"/>
            <a:ext cx="532224" cy="429417"/>
            <a:chOff x="3977922" y="3470920"/>
            <a:chExt cx="712004" cy="574470"/>
          </a:xfrm>
        </p:grpSpPr>
        <p:pic>
          <p:nvPicPr>
            <p:cNvPr id="44" name="Graphic 43" descr="Add with solid fill">
              <a:extLst>
                <a:ext uri="{FF2B5EF4-FFF2-40B4-BE49-F238E27FC236}">
                  <a16:creationId xmlns:a16="http://schemas.microsoft.com/office/drawing/2014/main" id="{DC82F855-1220-8905-897C-C8BC7A24199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193771" y="3560810"/>
              <a:ext cx="484580" cy="484580"/>
            </a:xfrm>
            <a:prstGeom prst="rect">
              <a:avLst/>
            </a:prstGeom>
          </p:spPr>
        </p:pic>
        <p:pic>
          <p:nvPicPr>
            <p:cNvPr id="45" name="Graphic 44" descr="Add with solid fill">
              <a:extLst>
                <a:ext uri="{FF2B5EF4-FFF2-40B4-BE49-F238E27FC236}">
                  <a16:creationId xmlns:a16="http://schemas.microsoft.com/office/drawing/2014/main" id="{4378B7B5-08B1-761C-9642-75D7D6F1FDC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193771" y="3470920"/>
              <a:ext cx="179780" cy="179780"/>
            </a:xfrm>
            <a:prstGeom prst="rect">
              <a:avLst/>
            </a:prstGeom>
          </p:spPr>
        </p:pic>
        <p:grpSp>
          <p:nvGrpSpPr>
            <p:cNvPr id="47" name="Group 46">
              <a:extLst>
                <a:ext uri="{FF2B5EF4-FFF2-40B4-BE49-F238E27FC236}">
                  <a16:creationId xmlns:a16="http://schemas.microsoft.com/office/drawing/2014/main" id="{2B9137FA-9263-AB6B-E1F6-D081A0C5EEF9}"/>
                </a:ext>
              </a:extLst>
            </p:cNvPr>
            <p:cNvGrpSpPr/>
            <p:nvPr/>
          </p:nvGrpSpPr>
          <p:grpSpPr>
            <a:xfrm>
              <a:off x="3977922" y="3654373"/>
              <a:ext cx="712004" cy="391017"/>
              <a:chOff x="3977922" y="3654373"/>
              <a:chExt cx="712004" cy="391017"/>
            </a:xfrm>
          </p:grpSpPr>
          <p:pic>
            <p:nvPicPr>
              <p:cNvPr id="43" name="Graphic 42" descr="Add with solid fill">
                <a:extLst>
                  <a:ext uri="{FF2B5EF4-FFF2-40B4-BE49-F238E27FC236}">
                    <a16:creationId xmlns:a16="http://schemas.microsoft.com/office/drawing/2014/main" id="{7C44DE43-B6F3-41AC-9729-D7979850269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977922" y="3654373"/>
                <a:ext cx="179780" cy="179780"/>
              </a:xfrm>
              <a:prstGeom prst="rect">
                <a:avLst/>
              </a:prstGeom>
            </p:spPr>
          </p:pic>
          <p:pic>
            <p:nvPicPr>
              <p:cNvPr id="46" name="Graphic 45" descr="Add with solid fill">
                <a:extLst>
                  <a:ext uri="{FF2B5EF4-FFF2-40B4-BE49-F238E27FC236}">
                    <a16:creationId xmlns:a16="http://schemas.microsoft.com/office/drawing/2014/main" id="{71641360-EFF9-CFF3-DDE8-97FD25BDA8E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510146" y="3865610"/>
                <a:ext cx="179780" cy="179780"/>
              </a:xfrm>
              <a:prstGeom prst="rect">
                <a:avLst/>
              </a:prstGeom>
            </p:spPr>
          </p:pic>
        </p:grpSp>
      </p:grpSp>
      <p:sp>
        <p:nvSpPr>
          <p:cNvPr id="54" name="TextBox 53">
            <a:extLst>
              <a:ext uri="{FF2B5EF4-FFF2-40B4-BE49-F238E27FC236}">
                <a16:creationId xmlns:a16="http://schemas.microsoft.com/office/drawing/2014/main" id="{A3608C69-EC55-D6A1-8228-6C500148A735}"/>
              </a:ext>
            </a:extLst>
          </p:cNvPr>
          <p:cNvSpPr txBox="1"/>
          <p:nvPr/>
        </p:nvSpPr>
        <p:spPr>
          <a:xfrm>
            <a:off x="4113185" y="3414095"/>
            <a:ext cx="6807690" cy="338554"/>
          </a:xfrm>
          <a:prstGeom prst="rect">
            <a:avLst/>
          </a:prstGeom>
          <a:noFill/>
        </p:spPr>
        <p:txBody>
          <a:bodyPr wrap="square" rtlCol="0">
            <a:spAutoFit/>
          </a:bodyPr>
          <a:lstStyle/>
          <a:p>
            <a:r>
              <a:rPr lang="en-US" sz="1600" dirty="0">
                <a:solidFill>
                  <a:schemeClr val="tx1">
                    <a:lumMod val="65000"/>
                    <a:lumOff val="35000"/>
                  </a:schemeClr>
                </a:solidFill>
                <a:latin typeface="Century Gothic" panose="020B0502020202020204" pitchFamily="34" charset="0"/>
              </a:rPr>
              <a:t>Add description here …</a:t>
            </a:r>
          </a:p>
        </p:txBody>
      </p:sp>
      <p:sp>
        <p:nvSpPr>
          <p:cNvPr id="57" name="TextBox 56">
            <a:extLst>
              <a:ext uri="{FF2B5EF4-FFF2-40B4-BE49-F238E27FC236}">
                <a16:creationId xmlns:a16="http://schemas.microsoft.com/office/drawing/2014/main" id="{2EB59356-6897-C844-C952-11AD9BF3A264}"/>
              </a:ext>
            </a:extLst>
          </p:cNvPr>
          <p:cNvSpPr txBox="1"/>
          <p:nvPr/>
        </p:nvSpPr>
        <p:spPr>
          <a:xfrm>
            <a:off x="5120871" y="4154827"/>
            <a:ext cx="2571163" cy="523220"/>
          </a:xfrm>
          <a:prstGeom prst="rect">
            <a:avLst/>
          </a:prstGeom>
          <a:noFill/>
        </p:spPr>
        <p:txBody>
          <a:bodyPr wrap="square" rtlCol="0">
            <a:spAutoFit/>
          </a:bodyPr>
          <a:lstStyle/>
          <a:p>
            <a:r>
              <a:rPr lang="en-US" sz="2800" dirty="0">
                <a:solidFill>
                  <a:schemeClr val="accent6">
                    <a:lumMod val="50000"/>
                  </a:schemeClr>
                </a:solidFill>
                <a:latin typeface="Century Gothic" panose="020B0502020202020204" pitchFamily="34" charset="0"/>
              </a:rPr>
              <a:t>OBJECTIVES</a:t>
            </a:r>
          </a:p>
        </p:txBody>
      </p:sp>
      <p:cxnSp>
        <p:nvCxnSpPr>
          <p:cNvPr id="58" name="Straight Connector 57">
            <a:extLst>
              <a:ext uri="{FF2B5EF4-FFF2-40B4-BE49-F238E27FC236}">
                <a16:creationId xmlns:a16="http://schemas.microsoft.com/office/drawing/2014/main" id="{9EFCA008-1619-C922-9A26-4DB8796242F5}"/>
              </a:ext>
            </a:extLst>
          </p:cNvPr>
          <p:cNvCxnSpPr>
            <a:cxnSpLocks/>
          </p:cNvCxnSpPr>
          <p:nvPr/>
        </p:nvCxnSpPr>
        <p:spPr>
          <a:xfrm>
            <a:off x="5243594" y="4661117"/>
            <a:ext cx="6948406" cy="41697"/>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56" name="Graphic 55" descr="Bullseye with solid fill">
            <a:extLst>
              <a:ext uri="{FF2B5EF4-FFF2-40B4-BE49-F238E27FC236}">
                <a16:creationId xmlns:a16="http://schemas.microsoft.com/office/drawing/2014/main" id="{9A36F506-5B2C-FDC1-A3B8-0860A9EDB31C}"/>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155374" y="4197755"/>
            <a:ext cx="730135" cy="730135"/>
          </a:xfrm>
          <a:prstGeom prst="rect">
            <a:avLst/>
          </a:prstGeom>
        </p:spPr>
      </p:pic>
      <p:sp>
        <p:nvSpPr>
          <p:cNvPr id="60" name="TextBox 59">
            <a:extLst>
              <a:ext uri="{FF2B5EF4-FFF2-40B4-BE49-F238E27FC236}">
                <a16:creationId xmlns:a16="http://schemas.microsoft.com/office/drawing/2014/main" id="{574FBC4E-9887-6D9C-B513-2F212E3F1FF0}"/>
              </a:ext>
            </a:extLst>
          </p:cNvPr>
          <p:cNvSpPr txBox="1"/>
          <p:nvPr/>
        </p:nvSpPr>
        <p:spPr>
          <a:xfrm>
            <a:off x="5225698" y="4801640"/>
            <a:ext cx="6554760" cy="338554"/>
          </a:xfrm>
          <a:prstGeom prst="rect">
            <a:avLst/>
          </a:prstGeom>
          <a:noFill/>
        </p:spPr>
        <p:txBody>
          <a:bodyPr wrap="square" rtlCol="0">
            <a:spAutoFit/>
          </a:bodyPr>
          <a:lstStyle/>
          <a:p>
            <a:r>
              <a:rPr lang="en-US" sz="1600" dirty="0">
                <a:solidFill>
                  <a:schemeClr val="tx1">
                    <a:lumMod val="65000"/>
                    <a:lumOff val="35000"/>
                  </a:schemeClr>
                </a:solidFill>
                <a:latin typeface="Century Gothic" panose="020B0502020202020204" pitchFamily="34" charset="0"/>
              </a:rPr>
              <a:t>Add description here …</a:t>
            </a:r>
          </a:p>
        </p:txBody>
      </p:sp>
      <p:sp>
        <p:nvSpPr>
          <p:cNvPr id="63" name="TextBox 62">
            <a:extLst>
              <a:ext uri="{FF2B5EF4-FFF2-40B4-BE49-F238E27FC236}">
                <a16:creationId xmlns:a16="http://schemas.microsoft.com/office/drawing/2014/main" id="{A33083B3-8052-07DF-175C-E319804F8EE2}"/>
              </a:ext>
            </a:extLst>
          </p:cNvPr>
          <p:cNvSpPr txBox="1"/>
          <p:nvPr/>
        </p:nvSpPr>
        <p:spPr>
          <a:xfrm>
            <a:off x="6559037" y="5436258"/>
            <a:ext cx="2578549" cy="523220"/>
          </a:xfrm>
          <a:prstGeom prst="rect">
            <a:avLst/>
          </a:prstGeom>
          <a:noFill/>
        </p:spPr>
        <p:txBody>
          <a:bodyPr wrap="square" rtlCol="0">
            <a:spAutoFit/>
          </a:bodyPr>
          <a:lstStyle/>
          <a:p>
            <a:r>
              <a:rPr lang="en-US" sz="2800" dirty="0">
                <a:solidFill>
                  <a:schemeClr val="accent6">
                    <a:lumMod val="50000"/>
                  </a:schemeClr>
                </a:solidFill>
                <a:latin typeface="Century Gothic" panose="020B0502020202020204" pitchFamily="34" charset="0"/>
              </a:rPr>
              <a:t>RESOURCES</a:t>
            </a:r>
          </a:p>
        </p:txBody>
      </p:sp>
      <p:pic>
        <p:nvPicPr>
          <p:cNvPr id="62" name="Graphic 61" descr="Users with solid fill">
            <a:extLst>
              <a:ext uri="{FF2B5EF4-FFF2-40B4-BE49-F238E27FC236}">
                <a16:creationId xmlns:a16="http://schemas.microsoft.com/office/drawing/2014/main" id="{F0932B60-8A75-6E7A-BC57-81BB25B73533}"/>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5307395" y="5444081"/>
            <a:ext cx="914400" cy="914400"/>
          </a:xfrm>
          <a:prstGeom prst="rect">
            <a:avLst/>
          </a:prstGeom>
        </p:spPr>
      </p:pic>
      <p:sp>
        <p:nvSpPr>
          <p:cNvPr id="65" name="TextBox 64">
            <a:extLst>
              <a:ext uri="{FF2B5EF4-FFF2-40B4-BE49-F238E27FC236}">
                <a16:creationId xmlns:a16="http://schemas.microsoft.com/office/drawing/2014/main" id="{CB0B3EF4-E842-F862-132E-9A350D85DDFA}"/>
              </a:ext>
            </a:extLst>
          </p:cNvPr>
          <p:cNvSpPr txBox="1"/>
          <p:nvPr/>
        </p:nvSpPr>
        <p:spPr>
          <a:xfrm>
            <a:off x="6627224" y="6064208"/>
            <a:ext cx="5364480" cy="338554"/>
          </a:xfrm>
          <a:prstGeom prst="rect">
            <a:avLst/>
          </a:prstGeom>
          <a:noFill/>
        </p:spPr>
        <p:txBody>
          <a:bodyPr wrap="square" rtlCol="0">
            <a:spAutoFit/>
          </a:bodyPr>
          <a:lstStyle/>
          <a:p>
            <a:r>
              <a:rPr lang="en-US" sz="1600" dirty="0">
                <a:solidFill>
                  <a:schemeClr val="tx1">
                    <a:lumMod val="65000"/>
                    <a:lumOff val="35000"/>
                  </a:schemeClr>
                </a:solidFill>
                <a:latin typeface="Century Gothic" panose="020B0502020202020204" pitchFamily="34" charset="0"/>
              </a:rPr>
              <a:t>Add description here …</a:t>
            </a:r>
          </a:p>
        </p:txBody>
      </p:sp>
      <p:pic>
        <p:nvPicPr>
          <p:cNvPr id="73" name="Graphic 72" descr="Warning with solid fill">
            <a:extLst>
              <a:ext uri="{FF2B5EF4-FFF2-40B4-BE49-F238E27FC236}">
                <a16:creationId xmlns:a16="http://schemas.microsoft.com/office/drawing/2014/main" id="{07E335C0-5C1D-63D0-8A62-0CB45D5BE1DB}"/>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60125" y="291778"/>
            <a:ext cx="1100057" cy="1100057"/>
          </a:xfrm>
          <a:prstGeom prst="rect">
            <a:avLst/>
          </a:prstGeom>
        </p:spPr>
      </p:pic>
      <p:pic>
        <p:nvPicPr>
          <p:cNvPr id="74" name="Graphic 73" descr="Network with solid fill">
            <a:extLst>
              <a:ext uri="{FF2B5EF4-FFF2-40B4-BE49-F238E27FC236}">
                <a16:creationId xmlns:a16="http://schemas.microsoft.com/office/drawing/2014/main" id="{39F1D3E3-7BC7-93D1-A7C4-017C23054CC3}"/>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113339" y="1702952"/>
            <a:ext cx="937692" cy="937692"/>
          </a:xfrm>
          <a:prstGeom prst="rect">
            <a:avLst/>
          </a:prstGeom>
        </p:spPr>
      </p:pic>
      <p:grpSp>
        <p:nvGrpSpPr>
          <p:cNvPr id="75" name="Group 74">
            <a:extLst>
              <a:ext uri="{FF2B5EF4-FFF2-40B4-BE49-F238E27FC236}">
                <a16:creationId xmlns:a16="http://schemas.microsoft.com/office/drawing/2014/main" id="{1235EEC6-69AA-1C22-54B2-A27AC6A6BBE4}"/>
              </a:ext>
            </a:extLst>
          </p:cNvPr>
          <p:cNvGrpSpPr/>
          <p:nvPr/>
        </p:nvGrpSpPr>
        <p:grpSpPr>
          <a:xfrm>
            <a:off x="113339" y="3078273"/>
            <a:ext cx="1002081" cy="808515"/>
            <a:chOff x="3977922" y="3470920"/>
            <a:chExt cx="712004" cy="574470"/>
          </a:xfrm>
          <a:solidFill>
            <a:schemeClr val="bg1">
              <a:alpha val="40000"/>
            </a:schemeClr>
          </a:solidFill>
        </p:grpSpPr>
        <p:pic>
          <p:nvPicPr>
            <p:cNvPr id="76" name="Graphic 75" descr="Add with solid fill">
              <a:extLst>
                <a:ext uri="{FF2B5EF4-FFF2-40B4-BE49-F238E27FC236}">
                  <a16:creationId xmlns:a16="http://schemas.microsoft.com/office/drawing/2014/main" id="{DDBF0FA8-16DC-79D7-D029-D7F1134126E8}"/>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4193771" y="3560810"/>
              <a:ext cx="484580" cy="484580"/>
            </a:xfrm>
            <a:prstGeom prst="rect">
              <a:avLst/>
            </a:prstGeom>
          </p:spPr>
        </p:pic>
        <p:pic>
          <p:nvPicPr>
            <p:cNvPr id="77" name="Graphic 76" descr="Add with solid fill">
              <a:extLst>
                <a:ext uri="{FF2B5EF4-FFF2-40B4-BE49-F238E27FC236}">
                  <a16:creationId xmlns:a16="http://schemas.microsoft.com/office/drawing/2014/main" id="{865E401A-9D43-91CD-387C-A254182249B7}"/>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4193771" y="3470920"/>
              <a:ext cx="179780" cy="179780"/>
            </a:xfrm>
            <a:prstGeom prst="rect">
              <a:avLst/>
            </a:prstGeom>
          </p:spPr>
        </p:pic>
        <p:grpSp>
          <p:nvGrpSpPr>
            <p:cNvPr id="78" name="Group 77">
              <a:extLst>
                <a:ext uri="{FF2B5EF4-FFF2-40B4-BE49-F238E27FC236}">
                  <a16:creationId xmlns:a16="http://schemas.microsoft.com/office/drawing/2014/main" id="{29349569-A618-2393-899D-1A7F848AB8EA}"/>
                </a:ext>
              </a:extLst>
            </p:cNvPr>
            <p:cNvGrpSpPr/>
            <p:nvPr/>
          </p:nvGrpSpPr>
          <p:grpSpPr>
            <a:xfrm>
              <a:off x="3977922" y="3654373"/>
              <a:ext cx="712004" cy="391017"/>
              <a:chOff x="3977922" y="3654373"/>
              <a:chExt cx="712004" cy="391017"/>
            </a:xfrm>
            <a:grpFill/>
          </p:grpSpPr>
          <p:pic>
            <p:nvPicPr>
              <p:cNvPr id="79" name="Graphic 78" descr="Add with solid fill">
                <a:extLst>
                  <a:ext uri="{FF2B5EF4-FFF2-40B4-BE49-F238E27FC236}">
                    <a16:creationId xmlns:a16="http://schemas.microsoft.com/office/drawing/2014/main" id="{8BFF1BC5-7547-FE7B-E9C9-1BE12E65210D}"/>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3977922" y="3654373"/>
                <a:ext cx="179780" cy="179780"/>
              </a:xfrm>
              <a:prstGeom prst="rect">
                <a:avLst/>
              </a:prstGeom>
            </p:spPr>
          </p:pic>
          <p:pic>
            <p:nvPicPr>
              <p:cNvPr id="80" name="Graphic 79" descr="Add with solid fill">
                <a:extLst>
                  <a:ext uri="{FF2B5EF4-FFF2-40B4-BE49-F238E27FC236}">
                    <a16:creationId xmlns:a16="http://schemas.microsoft.com/office/drawing/2014/main" id="{7DA1893A-118E-C33A-1661-AE7D680D75B9}"/>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4510146" y="3865610"/>
                <a:ext cx="179780" cy="179780"/>
              </a:xfrm>
              <a:prstGeom prst="rect">
                <a:avLst/>
              </a:prstGeom>
            </p:spPr>
          </p:pic>
        </p:grpSp>
      </p:grpSp>
      <p:pic>
        <p:nvPicPr>
          <p:cNvPr id="81" name="Graphic 80" descr="Bullseye with solid fill">
            <a:extLst>
              <a:ext uri="{FF2B5EF4-FFF2-40B4-BE49-F238E27FC236}">
                <a16:creationId xmlns:a16="http://schemas.microsoft.com/office/drawing/2014/main" id="{D49D6D27-0D4D-62F1-1D3C-6F16DDD297FB}"/>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77855" y="4401089"/>
            <a:ext cx="1035169" cy="1035169"/>
          </a:xfrm>
          <a:prstGeom prst="rect">
            <a:avLst/>
          </a:prstGeom>
        </p:spPr>
      </p:pic>
      <p:pic>
        <p:nvPicPr>
          <p:cNvPr id="82" name="Graphic 81" descr="Users with solid fill">
            <a:extLst>
              <a:ext uri="{FF2B5EF4-FFF2-40B4-BE49-F238E27FC236}">
                <a16:creationId xmlns:a16="http://schemas.microsoft.com/office/drawing/2014/main" id="{5E91EDC5-D2A3-32D8-4B1C-59D908600BF4}"/>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99565" y="5771996"/>
            <a:ext cx="1007855" cy="1007855"/>
          </a:xfrm>
          <a:prstGeom prst="rect">
            <a:avLst/>
          </a:prstGeom>
        </p:spPr>
      </p:pic>
      <p:cxnSp>
        <p:nvCxnSpPr>
          <p:cNvPr id="92" name="Straight Connector 91">
            <a:extLst>
              <a:ext uri="{FF2B5EF4-FFF2-40B4-BE49-F238E27FC236}">
                <a16:creationId xmlns:a16="http://schemas.microsoft.com/office/drawing/2014/main" id="{C3A0879E-A041-E73E-1ED6-F13A536803C5}"/>
              </a:ext>
            </a:extLst>
          </p:cNvPr>
          <p:cNvCxnSpPr/>
          <p:nvPr/>
        </p:nvCxnSpPr>
        <p:spPr>
          <a:xfrm>
            <a:off x="6627224" y="5942060"/>
            <a:ext cx="5564776" cy="0"/>
          </a:xfrm>
          <a:prstGeom prst="line">
            <a:avLst/>
          </a:prstGeom>
          <a:ln w="19050">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1192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607B8B-511E-9A5B-B5AE-557A2E6A285A}"/>
            </a:ext>
          </a:extLst>
        </p:cNvPr>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9F01EBE0-D938-5E2E-12E0-832B5CC5C97A}"/>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694421405"/>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175</TotalTime>
  <Words>142</Words>
  <Application>Microsoft Macintosh PowerPoint</Application>
  <PresentationFormat>Widescreen</PresentationFormat>
  <Paragraphs>19</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Heather Key</cp:lastModifiedBy>
  <cp:revision>17</cp:revision>
  <dcterms:created xsi:type="dcterms:W3CDTF">2022-05-22T18:55:25Z</dcterms:created>
  <dcterms:modified xsi:type="dcterms:W3CDTF">2024-02-27T18:00:58Z</dcterms:modified>
</cp:coreProperties>
</file>