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7"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96058"/>
  </p:normalViewPr>
  <p:slideViewPr>
    <p:cSldViewPr snapToGrid="0" snapToObjects="1">
      <p:cViewPr varScale="1">
        <p:scale>
          <a:sx n="128" d="100"/>
          <a:sy n="128" d="100"/>
        </p:scale>
        <p:origin x="3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33857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2&amp;utm_source=template-powerpoint&amp;utm_medium=content&amp;utm_campaign=Simple+Pros+and+Cons+List+Slide-powerpoint-11962&amp;lpa=Simple+Pros+and+Cons+List+Slide+powerpoint+119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Graphic 10" descr="Badge Cross with solid fill">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p>
        </p:txBody>
      </p:sp>
      <p:sp>
        <p:nvSpPr>
          <p:cNvPr id="12" name="Graphic 11" descr="Badge Tick1 with solid fill">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6648110"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PROS AND CONS LIST SLIDE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929345"/>
          </a:xfrm>
          <a:prstGeom prst="rect">
            <a:avLst/>
          </a:prstGeom>
          <a:noFill/>
        </p:spPr>
        <p:txBody>
          <a:bodyPr wrap="square" rtlCol="0">
            <a:spAutoFit/>
          </a:bodyPr>
          <a:lstStyle/>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When to Use This Template: </a:t>
            </a:r>
            <a:r>
              <a:rPr lang="en-US" sz="1400" b="0" i="0" u="none" strike="noStrike" dirty="0">
                <a:solidFill>
                  <a:srgbClr val="000000"/>
                </a:solidFill>
                <a:effectLst/>
                <a:latin typeface="Century Gothic" panose="020B0502020202020204" pitchFamily="34" charset="0"/>
              </a:rPr>
              <a:t>Use this pros and cons slide template as part of a presentation to effectively communicate the reasoning behind your choices to colleagues or stakeholders. The simple layout works for discussions, meetings, or any scenario requiring a clear visual representation of competing considerations.</a:t>
            </a:r>
          </a:p>
          <a:p>
            <a:pPr>
              <a:lnSpc>
                <a:spcPct val="150000"/>
              </a:lnSpc>
            </a:pPr>
            <a:br>
              <a:rPr lang="en-US" sz="1400" b="0" i="0" u="none" strike="noStrike" dirty="0">
                <a:solidFill>
                  <a:srgbClr val="000000"/>
                </a:solidFill>
                <a:effectLst/>
                <a:latin typeface="Century Gothic" panose="020B0502020202020204" pitchFamily="34" charset="0"/>
              </a:rPr>
            </a:br>
            <a:r>
              <a:rPr lang="en-US" sz="1400" b="1" i="0" u="none" strike="noStrike" dirty="0">
                <a:solidFill>
                  <a:srgbClr val="000000"/>
                </a:solidFill>
                <a:effectLst/>
                <a:latin typeface="Century Gothic" panose="020B0502020202020204" pitchFamily="34" charset="0"/>
              </a:rPr>
              <a:t>Notable Template Features: </a:t>
            </a:r>
            <a:r>
              <a:rPr lang="en-US" sz="1400" b="0" i="0" u="none" strike="noStrike" dirty="0">
                <a:solidFill>
                  <a:srgbClr val="000000"/>
                </a:solidFill>
                <a:effectLst/>
                <a:latin typeface="Century Gothic" panose="020B0502020202020204" pitchFamily="34" charset="0"/>
              </a:rPr>
              <a:t>The template is designed for clarity, listing positive and negative aspects of a decision or situation in a slide format. The example version of this template shows the slide filled in with the pros and cons of bootstrapping a startup.</a:t>
            </a:r>
            <a:endParaRPr lang="en-US" sz="1400" dirty="0">
              <a:latin typeface="Century Gothic" panose="020B0502020202020204" pitchFamily="34" charset="0"/>
            </a:endParaRP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6087641" y="1494650"/>
            <a:ext cx="5785614" cy="3257493"/>
          </a:xfrm>
          <a:prstGeom prst="rect">
            <a:avLst/>
          </a:prstGeom>
          <a:effectLst>
            <a:outerShdw blurRad="127004" dist="38100" dir="2700000" algn="tl" rotWithShape="0">
              <a:schemeClr val="accent3">
                <a:lumMod val="75000"/>
                <a:alpha val="40000"/>
              </a:scheme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28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Title of Situation / Items Considered</a:t>
            </a:r>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PROS</a:t>
            </a:r>
          </a:p>
        </p:txBody>
      </p:sp>
      <p:sp>
        <p:nvSpPr>
          <p:cNvPr id="15" name="Rectangle 14">
            <a:extLst>
              <a:ext uri="{FF2B5EF4-FFF2-40B4-BE49-F238E27FC236}">
                <a16:creationId xmlns:a16="http://schemas.microsoft.com/office/drawing/2014/main" id="{F33ADACC-B354-B6A0-B456-3BDA81AE7514}"/>
              </a:ext>
            </a:extLst>
          </p:cNvPr>
          <p:cNvSpPr/>
          <p:nvPr/>
        </p:nvSpPr>
        <p:spPr>
          <a:xfrm>
            <a:off x="7061200" y="1197259"/>
            <a:ext cx="1938930"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CONS</a:t>
            </a:r>
            <a:endParaRPr lang="en-US" sz="4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Graphic 3" descr="Badge Cross with solid fill">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Tick1 with solid fill">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Cross with solid fill">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Tick1 with solid fill">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Pro One</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Pro Two</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Etc.</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Con One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Con Two</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Etc.</a:t>
            </a:r>
          </a:p>
        </p:txBody>
      </p:sp>
    </p:spTree>
    <p:extLst>
      <p:ext uri="{BB962C8B-B14F-4D97-AF65-F5344CB8AC3E}">
        <p14:creationId xmlns:p14="http://schemas.microsoft.com/office/powerpoint/2010/main" val="296990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28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EXAMPLE – Pros and Cons of Bootstrapping a Startup</a:t>
            </a:r>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PROS</a:t>
            </a:r>
          </a:p>
        </p:txBody>
      </p:sp>
      <p:sp>
        <p:nvSpPr>
          <p:cNvPr id="15" name="Rectangle 14">
            <a:extLst>
              <a:ext uri="{FF2B5EF4-FFF2-40B4-BE49-F238E27FC236}">
                <a16:creationId xmlns:a16="http://schemas.microsoft.com/office/drawing/2014/main" id="{734E8115-FEB4-0409-3E6E-EF3377B61CA9}"/>
              </a:ext>
            </a:extLst>
          </p:cNvPr>
          <p:cNvSpPr/>
          <p:nvPr/>
        </p:nvSpPr>
        <p:spPr>
          <a:xfrm>
            <a:off x="7061200" y="1197259"/>
            <a:ext cx="1938930"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CONS</a:t>
            </a:r>
            <a:endParaRPr lang="en-US" sz="4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Graphic 3" descr="Badge Cross with solid fill">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Tick1 with solid fill">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Cross with solid fill">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Tick1 with solid fill">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4478149"/>
          </a:xfrm>
          <a:prstGeom prst="rect">
            <a:avLst/>
          </a:prstGeom>
          <a:noFill/>
        </p:spPr>
        <p:txBody>
          <a:bodyPr wrap="square">
            <a:spAutoFit/>
          </a:bodyPr>
          <a:lstStyle/>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retain full control over the company's finances and decision-making.</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maintain a higher percentage of ownership in the business.</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encourage lean operations and a culture of innovation.</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prioritize profitability without the pressure to satisfy investors.</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avoid taking on debt or giving up equity, reducing financial risk.</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allow sustainable growth and reduce the risk of overextending.</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must focus on delivering value to customers, leading to stronger customer relationships.</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478149"/>
          </a:xfrm>
          <a:prstGeom prst="rect">
            <a:avLst/>
          </a:prstGeom>
          <a:noFill/>
        </p:spPr>
        <p:txBody>
          <a:bodyPr wrap="square">
            <a:spAutoFit/>
          </a:bodyPr>
          <a:lstStyle/>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Starting with limited funds can restrict your ability </a:t>
            </a:r>
            <a:br>
              <a:rPr lang="en-US" sz="1600" dirty="0">
                <a:latin typeface="Century Gothic" panose="020B0502020202020204" pitchFamily="34" charset="0"/>
              </a:rPr>
            </a:br>
            <a:r>
              <a:rPr lang="en-US" sz="1600" dirty="0">
                <a:latin typeface="Century Gothic" panose="020B0502020202020204" pitchFamily="34" charset="0"/>
              </a:rPr>
              <a:t>to scale quickly or invest in marketing efforts.</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In order to achieve substantial growth, bootstrapping may take longer than funding.</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Working with limited resources restricts your ability to hire top talent, purchase necessary equipment, or expand into new markets.</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Well-funded competitors might make it harder to compete.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The founder may have to juggle multiple roles, potentially leading to burnout.</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Bootstrapping may require passing up opportunities for rapid growth or market dominance.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Without external support, there's no safety net for unexpected challenges or setbacks.</a:t>
            </a:r>
          </a:p>
        </p:txBody>
      </p:sp>
    </p:spTree>
    <p:extLst>
      <p:ext uri="{BB962C8B-B14F-4D97-AF65-F5344CB8AC3E}">
        <p14:creationId xmlns:p14="http://schemas.microsoft.com/office/powerpoint/2010/main" val="4521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9757</TotalTime>
  <Words>431</Words>
  <Application>Microsoft Macintosh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129</cp:revision>
  <cp:lastPrinted>2020-08-31T22:23:58Z</cp:lastPrinted>
  <dcterms:created xsi:type="dcterms:W3CDTF">2021-07-07T23:54:57Z</dcterms:created>
  <dcterms:modified xsi:type="dcterms:W3CDTF">2024-02-15T23:35:23Z</dcterms:modified>
</cp:coreProperties>
</file>