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54"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9D3"/>
    <a:srgbClr val="F6F4AC"/>
    <a:srgbClr val="E9E533"/>
    <a:srgbClr val="F0ED74"/>
    <a:srgbClr val="F8CBAD"/>
    <a:srgbClr val="0098C6"/>
    <a:srgbClr val="DCF8EB"/>
    <a:srgbClr val="9CA58C"/>
    <a:srgbClr val="66BBCC"/>
    <a:srgbClr val="CBD6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21A348-F4AE-4596-9F37-F20E118597CA}" v="20" dt="2024-04-05T22:32:26.5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86" autoAdjust="0"/>
    <p:restoredTop sz="86447"/>
  </p:normalViewPr>
  <p:slideViewPr>
    <p:cSldViewPr snapToGrid="0" snapToObjects="1">
      <p:cViewPr varScale="1">
        <p:scale>
          <a:sx n="123" d="100"/>
          <a:sy n="123" d="100"/>
        </p:scale>
        <p:origin x="232" y="288"/>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0321A348-F4AE-4596-9F37-F20E118597CA}"/>
    <pc:docChg chg="undo custSel modSld">
      <pc:chgData name="Bess Dunlevy" userId="dd4b9a8537dbe9d0" providerId="LiveId" clId="{0321A348-F4AE-4596-9F37-F20E118597CA}" dt="2024-04-07T13:41:36.358" v="631" actId="1036"/>
      <pc:docMkLst>
        <pc:docMk/>
      </pc:docMkLst>
      <pc:sldChg chg="modSp mod">
        <pc:chgData name="Bess Dunlevy" userId="dd4b9a8537dbe9d0" providerId="LiveId" clId="{0321A348-F4AE-4596-9F37-F20E118597CA}" dt="2024-04-05T22:32:39.923" v="626" actId="208"/>
        <pc:sldMkLst>
          <pc:docMk/>
          <pc:sldMk cId="1508588292" sldId="342"/>
        </pc:sldMkLst>
        <pc:spChg chg="mod">
          <ac:chgData name="Bess Dunlevy" userId="dd4b9a8537dbe9d0" providerId="LiveId" clId="{0321A348-F4AE-4596-9F37-F20E118597CA}" dt="2024-04-05T22:13:10.131" v="37" actId="20577"/>
          <ac:spMkLst>
            <pc:docMk/>
            <pc:sldMk cId="1508588292" sldId="342"/>
            <ac:spMk id="33" creationId="{143A449B-AAB7-994A-92CE-8F48E2CA7DF6}"/>
          </ac:spMkLst>
        </pc:spChg>
        <pc:picChg chg="mod">
          <ac:chgData name="Bess Dunlevy" userId="dd4b9a8537dbe9d0" providerId="LiveId" clId="{0321A348-F4AE-4596-9F37-F20E118597CA}" dt="2024-04-05T22:32:39.923" v="626" actId="208"/>
          <ac:picMkLst>
            <pc:docMk/>
            <pc:sldMk cId="1508588292" sldId="342"/>
            <ac:picMk id="6" creationId="{B4147857-9824-7664-5C9A-308A8DA44372}"/>
          </ac:picMkLst>
        </pc:picChg>
      </pc:sldChg>
      <pc:sldChg chg="addSp delSp modSp mod">
        <pc:chgData name="Bess Dunlevy" userId="dd4b9a8537dbe9d0" providerId="LiveId" clId="{0321A348-F4AE-4596-9F37-F20E118597CA}" dt="2024-04-07T13:41:36.358" v="631" actId="1036"/>
        <pc:sldMkLst>
          <pc:docMk/>
          <pc:sldMk cId="3611836273" sldId="354"/>
        </pc:sldMkLst>
        <pc:spChg chg="add mod">
          <ac:chgData name="Bess Dunlevy" userId="dd4b9a8537dbe9d0" providerId="LiveId" clId="{0321A348-F4AE-4596-9F37-F20E118597CA}" dt="2024-04-05T22:22:49.296" v="223" actId="207"/>
          <ac:spMkLst>
            <pc:docMk/>
            <pc:sldMk cId="3611836273" sldId="354"/>
            <ac:spMk id="2" creationId="{65BA2B27-3920-35D7-4184-05DDB3183B6A}"/>
          </ac:spMkLst>
        </pc:spChg>
        <pc:spChg chg="mod">
          <ac:chgData name="Bess Dunlevy" userId="dd4b9a8537dbe9d0" providerId="LiveId" clId="{0321A348-F4AE-4596-9F37-F20E118597CA}" dt="2024-04-05T22:22:28.825" v="220" actId="207"/>
          <ac:spMkLst>
            <pc:docMk/>
            <pc:sldMk cId="3611836273" sldId="354"/>
            <ac:spMk id="3" creationId="{C38DEDBA-FA79-E9E5-C5E6-672E4640DD81}"/>
          </ac:spMkLst>
        </pc:spChg>
        <pc:spChg chg="mod">
          <ac:chgData name="Bess Dunlevy" userId="dd4b9a8537dbe9d0" providerId="LiveId" clId="{0321A348-F4AE-4596-9F37-F20E118597CA}" dt="2024-04-05T22:22:33.713" v="221" actId="207"/>
          <ac:spMkLst>
            <pc:docMk/>
            <pc:sldMk cId="3611836273" sldId="354"/>
            <ac:spMk id="4" creationId="{4FD8422B-FAC6-1ED3-9D08-E2F0A5E26EAD}"/>
          </ac:spMkLst>
        </pc:spChg>
        <pc:spChg chg="add mod">
          <ac:chgData name="Bess Dunlevy" userId="dd4b9a8537dbe9d0" providerId="LiveId" clId="{0321A348-F4AE-4596-9F37-F20E118597CA}" dt="2024-04-05T22:25:29.139" v="406" actId="20577"/>
          <ac:spMkLst>
            <pc:docMk/>
            <pc:sldMk cId="3611836273" sldId="354"/>
            <ac:spMk id="5" creationId="{D908230C-CB5A-F251-F1C4-B7CB40711F64}"/>
          </ac:spMkLst>
        </pc:spChg>
        <pc:spChg chg="add mod">
          <ac:chgData name="Bess Dunlevy" userId="dd4b9a8537dbe9d0" providerId="LiveId" clId="{0321A348-F4AE-4596-9F37-F20E118597CA}" dt="2024-04-05T22:23:02.237" v="225" actId="207"/>
          <ac:spMkLst>
            <pc:docMk/>
            <pc:sldMk cId="3611836273" sldId="354"/>
            <ac:spMk id="6" creationId="{4E54ABC2-A27D-BEF5-6571-53DE85E992EC}"/>
          </ac:spMkLst>
        </pc:spChg>
        <pc:spChg chg="mod">
          <ac:chgData name="Bess Dunlevy" userId="dd4b9a8537dbe9d0" providerId="LiveId" clId="{0321A348-F4AE-4596-9F37-F20E118597CA}" dt="2024-04-05T22:22:33.713" v="221" actId="207"/>
          <ac:spMkLst>
            <pc:docMk/>
            <pc:sldMk cId="3611836273" sldId="354"/>
            <ac:spMk id="7" creationId="{896CC905-EA1C-5686-11B7-0798E8773821}"/>
          </ac:spMkLst>
        </pc:spChg>
        <pc:spChg chg="mod">
          <ac:chgData name="Bess Dunlevy" userId="dd4b9a8537dbe9d0" providerId="LiveId" clId="{0321A348-F4AE-4596-9F37-F20E118597CA}" dt="2024-04-05T22:22:33.713" v="221" actId="207"/>
          <ac:spMkLst>
            <pc:docMk/>
            <pc:sldMk cId="3611836273" sldId="354"/>
            <ac:spMk id="8" creationId="{AD06D07A-B961-2ABF-825F-E779C0EA73EB}"/>
          </ac:spMkLst>
        </pc:spChg>
        <pc:spChg chg="mod">
          <ac:chgData name="Bess Dunlevy" userId="dd4b9a8537dbe9d0" providerId="LiveId" clId="{0321A348-F4AE-4596-9F37-F20E118597CA}" dt="2024-04-05T22:22:33.713" v="221" actId="207"/>
          <ac:spMkLst>
            <pc:docMk/>
            <pc:sldMk cId="3611836273" sldId="354"/>
            <ac:spMk id="9" creationId="{086D754A-7ABA-5107-2784-C829A5EC26D6}"/>
          </ac:spMkLst>
        </pc:spChg>
        <pc:spChg chg="mod">
          <ac:chgData name="Bess Dunlevy" userId="dd4b9a8537dbe9d0" providerId="LiveId" clId="{0321A348-F4AE-4596-9F37-F20E118597CA}" dt="2024-04-05T22:22:49.296" v="223" actId="207"/>
          <ac:spMkLst>
            <pc:docMk/>
            <pc:sldMk cId="3611836273" sldId="354"/>
            <ac:spMk id="10" creationId="{67574D31-65F0-6F5A-B889-963FC777ACE1}"/>
          </ac:spMkLst>
        </pc:spChg>
        <pc:spChg chg="mod">
          <ac:chgData name="Bess Dunlevy" userId="dd4b9a8537dbe9d0" providerId="LiveId" clId="{0321A348-F4AE-4596-9F37-F20E118597CA}" dt="2024-04-05T22:22:49.296" v="223" actId="207"/>
          <ac:spMkLst>
            <pc:docMk/>
            <pc:sldMk cId="3611836273" sldId="354"/>
            <ac:spMk id="11" creationId="{233CF459-7CDF-2076-FB55-828FD28D2AE6}"/>
          </ac:spMkLst>
        </pc:spChg>
        <pc:spChg chg="mod">
          <ac:chgData name="Bess Dunlevy" userId="dd4b9a8537dbe9d0" providerId="LiveId" clId="{0321A348-F4AE-4596-9F37-F20E118597CA}" dt="2024-04-05T22:22:49.296" v="223" actId="207"/>
          <ac:spMkLst>
            <pc:docMk/>
            <pc:sldMk cId="3611836273" sldId="354"/>
            <ac:spMk id="12" creationId="{617E1AC2-36C4-1EE4-5B0B-56ADAD5B4D83}"/>
          </ac:spMkLst>
        </pc:spChg>
        <pc:spChg chg="mod">
          <ac:chgData name="Bess Dunlevy" userId="dd4b9a8537dbe9d0" providerId="LiveId" clId="{0321A348-F4AE-4596-9F37-F20E118597CA}" dt="2024-04-05T22:22:49.296" v="223" actId="207"/>
          <ac:spMkLst>
            <pc:docMk/>
            <pc:sldMk cId="3611836273" sldId="354"/>
            <ac:spMk id="13" creationId="{40E0B523-E0CF-07D8-891D-6A24CA321C24}"/>
          </ac:spMkLst>
        </pc:spChg>
        <pc:spChg chg="add mod">
          <ac:chgData name="Bess Dunlevy" userId="dd4b9a8537dbe9d0" providerId="LiveId" clId="{0321A348-F4AE-4596-9F37-F20E118597CA}" dt="2024-04-05T22:25:32.450" v="412" actId="20577"/>
          <ac:spMkLst>
            <pc:docMk/>
            <pc:sldMk cId="3611836273" sldId="354"/>
            <ac:spMk id="14" creationId="{01903D94-DABA-E886-A2C8-081855D74103}"/>
          </ac:spMkLst>
        </pc:spChg>
        <pc:spChg chg="add mod">
          <ac:chgData name="Bess Dunlevy" userId="dd4b9a8537dbe9d0" providerId="LiveId" clId="{0321A348-F4AE-4596-9F37-F20E118597CA}" dt="2024-04-05T22:23:02.237" v="225" actId="207"/>
          <ac:spMkLst>
            <pc:docMk/>
            <pc:sldMk cId="3611836273" sldId="354"/>
            <ac:spMk id="15" creationId="{C703172B-560B-52EB-301D-2E5CF7395C55}"/>
          </ac:spMkLst>
        </pc:spChg>
        <pc:spChg chg="add mod">
          <ac:chgData name="Bess Dunlevy" userId="dd4b9a8537dbe9d0" providerId="LiveId" clId="{0321A348-F4AE-4596-9F37-F20E118597CA}" dt="2024-04-05T22:23:02.237" v="225" actId="207"/>
          <ac:spMkLst>
            <pc:docMk/>
            <pc:sldMk cId="3611836273" sldId="354"/>
            <ac:spMk id="16" creationId="{63F8A4B6-613B-3E75-EE4D-1E487B8B0A2F}"/>
          </ac:spMkLst>
        </pc:spChg>
        <pc:spChg chg="add del mod">
          <ac:chgData name="Bess Dunlevy" userId="dd4b9a8537dbe9d0" providerId="LiveId" clId="{0321A348-F4AE-4596-9F37-F20E118597CA}" dt="2024-04-05T22:26:05.454" v="466" actId="478"/>
          <ac:spMkLst>
            <pc:docMk/>
            <pc:sldMk cId="3611836273" sldId="354"/>
            <ac:spMk id="17" creationId="{7BD670E8-6E1F-26A5-0438-78C733551266}"/>
          </ac:spMkLst>
        </pc:spChg>
        <pc:spChg chg="add del mod">
          <ac:chgData name="Bess Dunlevy" userId="dd4b9a8537dbe9d0" providerId="LiveId" clId="{0321A348-F4AE-4596-9F37-F20E118597CA}" dt="2024-04-05T22:26:05.454" v="466" actId="478"/>
          <ac:spMkLst>
            <pc:docMk/>
            <pc:sldMk cId="3611836273" sldId="354"/>
            <ac:spMk id="18" creationId="{E1BBF1A5-2F6C-38E7-7DEF-D607A3BADFC5}"/>
          </ac:spMkLst>
        </pc:spChg>
        <pc:spChg chg="add mod">
          <ac:chgData name="Bess Dunlevy" userId="dd4b9a8537dbe9d0" providerId="LiveId" clId="{0321A348-F4AE-4596-9F37-F20E118597CA}" dt="2024-04-05T22:25:48.305" v="465" actId="20577"/>
          <ac:spMkLst>
            <pc:docMk/>
            <pc:sldMk cId="3611836273" sldId="354"/>
            <ac:spMk id="19" creationId="{A3EA8F6E-0994-DCCF-EBF8-E5A020DDEC4D}"/>
          </ac:spMkLst>
        </pc:spChg>
        <pc:spChg chg="add mod">
          <ac:chgData name="Bess Dunlevy" userId="dd4b9a8537dbe9d0" providerId="LiveId" clId="{0321A348-F4AE-4596-9F37-F20E118597CA}" dt="2024-04-05T22:25:37.744" v="436" actId="20577"/>
          <ac:spMkLst>
            <pc:docMk/>
            <pc:sldMk cId="3611836273" sldId="354"/>
            <ac:spMk id="20" creationId="{E45B8F3F-0869-0354-8CEC-B8CD5B2807BA}"/>
          </ac:spMkLst>
        </pc:spChg>
        <pc:spChg chg="add del mod">
          <ac:chgData name="Bess Dunlevy" userId="dd4b9a8537dbe9d0" providerId="LiveId" clId="{0321A348-F4AE-4596-9F37-F20E118597CA}" dt="2024-04-05T22:27:27.340" v="478" actId="1076"/>
          <ac:spMkLst>
            <pc:docMk/>
            <pc:sldMk cId="3611836273" sldId="354"/>
            <ac:spMk id="22" creationId="{63BAADCC-8E89-9BFC-24DB-7A45284EC85E}"/>
          </ac:spMkLst>
        </pc:spChg>
        <pc:spChg chg="add del mod">
          <ac:chgData name="Bess Dunlevy" userId="dd4b9a8537dbe9d0" providerId="LiveId" clId="{0321A348-F4AE-4596-9F37-F20E118597CA}" dt="2024-04-05T22:29:00.444" v="537" actId="20577"/>
          <ac:spMkLst>
            <pc:docMk/>
            <pc:sldMk cId="3611836273" sldId="354"/>
            <ac:spMk id="23" creationId="{180C71AD-55B0-FCCF-1E84-7F24F02CA263}"/>
          </ac:spMkLst>
        </pc:spChg>
        <pc:spChg chg="add mod">
          <ac:chgData name="Bess Dunlevy" userId="dd4b9a8537dbe9d0" providerId="LiveId" clId="{0321A348-F4AE-4596-9F37-F20E118597CA}" dt="2024-04-05T22:17:42.091" v="98" actId="1076"/>
          <ac:spMkLst>
            <pc:docMk/>
            <pc:sldMk cId="3611836273" sldId="354"/>
            <ac:spMk id="24" creationId="{1901797C-D961-9338-EF33-CB4DB9704E77}"/>
          </ac:spMkLst>
        </pc:spChg>
        <pc:spChg chg="add mod">
          <ac:chgData name="Bess Dunlevy" userId="dd4b9a8537dbe9d0" providerId="LiveId" clId="{0321A348-F4AE-4596-9F37-F20E118597CA}" dt="2024-04-05T22:17:42.091" v="98" actId="1076"/>
          <ac:spMkLst>
            <pc:docMk/>
            <pc:sldMk cId="3611836273" sldId="354"/>
            <ac:spMk id="25" creationId="{2DBE3770-2D22-8139-588C-764961264120}"/>
          </ac:spMkLst>
        </pc:spChg>
        <pc:spChg chg="add del mod">
          <ac:chgData name="Bess Dunlevy" userId="dd4b9a8537dbe9d0" providerId="LiveId" clId="{0321A348-F4AE-4596-9F37-F20E118597CA}" dt="2024-04-05T22:27:27.340" v="478" actId="1076"/>
          <ac:spMkLst>
            <pc:docMk/>
            <pc:sldMk cId="3611836273" sldId="354"/>
            <ac:spMk id="26" creationId="{15759807-1225-307A-05B6-48E0E13C76BF}"/>
          </ac:spMkLst>
        </pc:spChg>
        <pc:spChg chg="add del mod">
          <ac:chgData name="Bess Dunlevy" userId="dd4b9a8537dbe9d0" providerId="LiveId" clId="{0321A348-F4AE-4596-9F37-F20E118597CA}" dt="2024-04-05T22:29:09.189" v="552" actId="20577"/>
          <ac:spMkLst>
            <pc:docMk/>
            <pc:sldMk cId="3611836273" sldId="354"/>
            <ac:spMk id="27" creationId="{4461A3FC-77F1-A4D3-F967-C1A932642301}"/>
          </ac:spMkLst>
        </pc:spChg>
        <pc:spChg chg="mod">
          <ac:chgData name="Bess Dunlevy" userId="dd4b9a8537dbe9d0" providerId="LiveId" clId="{0321A348-F4AE-4596-9F37-F20E118597CA}" dt="2024-04-05T22:27:27.340" v="478" actId="1076"/>
          <ac:spMkLst>
            <pc:docMk/>
            <pc:sldMk cId="3611836273" sldId="354"/>
            <ac:spMk id="28" creationId="{AC049C4F-91C7-F96A-E0B3-48FA1FF7C59A}"/>
          </ac:spMkLst>
        </pc:spChg>
        <pc:spChg chg="add del mod">
          <ac:chgData name="Bess Dunlevy" userId="dd4b9a8537dbe9d0" providerId="LiveId" clId="{0321A348-F4AE-4596-9F37-F20E118597CA}" dt="2024-04-05T22:27:27.340" v="478" actId="1076"/>
          <ac:spMkLst>
            <pc:docMk/>
            <pc:sldMk cId="3611836273" sldId="354"/>
            <ac:spMk id="29" creationId="{45F2A7DA-5F59-8640-BE4A-A2DCA8FD6EC0}"/>
          </ac:spMkLst>
        </pc:spChg>
        <pc:spChg chg="add del mod">
          <ac:chgData name="Bess Dunlevy" userId="dd4b9a8537dbe9d0" providerId="LiveId" clId="{0321A348-F4AE-4596-9F37-F20E118597CA}" dt="2024-04-05T22:29:13.293" v="559" actId="20577"/>
          <ac:spMkLst>
            <pc:docMk/>
            <pc:sldMk cId="3611836273" sldId="354"/>
            <ac:spMk id="30" creationId="{F1EAA9DE-F278-B5A3-AEEE-5BBAED020C41}"/>
          </ac:spMkLst>
        </pc:spChg>
        <pc:spChg chg="add del mod">
          <ac:chgData name="Bess Dunlevy" userId="dd4b9a8537dbe9d0" providerId="LiveId" clId="{0321A348-F4AE-4596-9F37-F20E118597CA}" dt="2024-04-05T22:27:27.340" v="478" actId="1076"/>
          <ac:spMkLst>
            <pc:docMk/>
            <pc:sldMk cId="3611836273" sldId="354"/>
            <ac:spMk id="31" creationId="{E1997765-2325-8165-99A7-E65F6A8AC798}"/>
          </ac:spMkLst>
        </pc:spChg>
        <pc:spChg chg="add del mod">
          <ac:chgData name="Bess Dunlevy" userId="dd4b9a8537dbe9d0" providerId="LiveId" clId="{0321A348-F4AE-4596-9F37-F20E118597CA}" dt="2024-04-05T22:27:27.340" v="478" actId="1076"/>
          <ac:spMkLst>
            <pc:docMk/>
            <pc:sldMk cId="3611836273" sldId="354"/>
            <ac:spMk id="32" creationId="{07130E8A-1B07-C849-FA89-C3949DAEF127}"/>
          </ac:spMkLst>
        </pc:spChg>
        <pc:spChg chg="del">
          <ac:chgData name="Bess Dunlevy" userId="dd4b9a8537dbe9d0" providerId="LiveId" clId="{0321A348-F4AE-4596-9F37-F20E118597CA}" dt="2024-04-05T22:14:09.826" v="73" actId="478"/>
          <ac:spMkLst>
            <pc:docMk/>
            <pc:sldMk cId="3611836273" sldId="354"/>
            <ac:spMk id="34" creationId="{D522F36D-DBBD-1DC3-99C7-84F4D718E207}"/>
          </ac:spMkLst>
        </pc:spChg>
        <pc:spChg chg="add mod">
          <ac:chgData name="Bess Dunlevy" userId="dd4b9a8537dbe9d0" providerId="LiveId" clId="{0321A348-F4AE-4596-9F37-F20E118597CA}" dt="2024-04-05T22:18:36.031" v="112" actId="1037"/>
          <ac:spMkLst>
            <pc:docMk/>
            <pc:sldMk cId="3611836273" sldId="354"/>
            <ac:spMk id="35" creationId="{672A8837-2EAB-A807-6B05-4365866D2E76}"/>
          </ac:spMkLst>
        </pc:spChg>
        <pc:spChg chg="add mod">
          <ac:chgData name="Bess Dunlevy" userId="dd4b9a8537dbe9d0" providerId="LiveId" clId="{0321A348-F4AE-4596-9F37-F20E118597CA}" dt="2024-04-05T22:18:36.031" v="112" actId="1037"/>
          <ac:spMkLst>
            <pc:docMk/>
            <pc:sldMk cId="3611836273" sldId="354"/>
            <ac:spMk id="36" creationId="{9753CA52-BD7F-2936-FF12-0036FF99F6FA}"/>
          </ac:spMkLst>
        </pc:spChg>
        <pc:spChg chg="add del mod">
          <ac:chgData name="Bess Dunlevy" userId="dd4b9a8537dbe9d0" providerId="LiveId" clId="{0321A348-F4AE-4596-9F37-F20E118597CA}" dt="2024-04-05T22:26:17.652" v="470" actId="478"/>
          <ac:spMkLst>
            <pc:docMk/>
            <pc:sldMk cId="3611836273" sldId="354"/>
            <ac:spMk id="37" creationId="{02AD799F-7EB9-F4D5-E27C-2918A0EECA1B}"/>
          </ac:spMkLst>
        </pc:spChg>
        <pc:spChg chg="del">
          <ac:chgData name="Bess Dunlevy" userId="dd4b9a8537dbe9d0" providerId="LiveId" clId="{0321A348-F4AE-4596-9F37-F20E118597CA}" dt="2024-04-05T22:13:53.359" v="54" actId="478"/>
          <ac:spMkLst>
            <pc:docMk/>
            <pc:sldMk cId="3611836273" sldId="354"/>
            <ac:spMk id="38" creationId="{A9FC55D2-7444-57C0-E0FF-5299FAC6F73C}"/>
          </ac:spMkLst>
        </pc:spChg>
        <pc:spChg chg="del">
          <ac:chgData name="Bess Dunlevy" userId="dd4b9a8537dbe9d0" providerId="LiveId" clId="{0321A348-F4AE-4596-9F37-F20E118597CA}" dt="2024-04-05T22:14:06.702" v="69" actId="478"/>
          <ac:spMkLst>
            <pc:docMk/>
            <pc:sldMk cId="3611836273" sldId="354"/>
            <ac:spMk id="39" creationId="{2A557D19-CF96-3234-CF11-FA9CAF40DEA6}"/>
          </ac:spMkLst>
        </pc:spChg>
        <pc:spChg chg="del">
          <ac:chgData name="Bess Dunlevy" userId="dd4b9a8537dbe9d0" providerId="LiveId" clId="{0321A348-F4AE-4596-9F37-F20E118597CA}" dt="2024-04-05T22:13:47.560" v="50" actId="478"/>
          <ac:spMkLst>
            <pc:docMk/>
            <pc:sldMk cId="3611836273" sldId="354"/>
            <ac:spMk id="40" creationId="{E19682F4-A0B6-A10D-A25D-D15B09588597}"/>
          </ac:spMkLst>
        </pc:spChg>
        <pc:spChg chg="add del mod">
          <ac:chgData name="Bess Dunlevy" userId="dd4b9a8537dbe9d0" providerId="LiveId" clId="{0321A348-F4AE-4596-9F37-F20E118597CA}" dt="2024-04-07T13:41:36.358" v="631" actId="1036"/>
          <ac:spMkLst>
            <pc:docMk/>
            <pc:sldMk cId="3611836273" sldId="354"/>
            <ac:spMk id="49" creationId="{49926C83-D845-B671-9602-476EF7BE7512}"/>
          </ac:spMkLst>
        </pc:spChg>
        <pc:spChg chg="add mod">
          <ac:chgData name="Bess Dunlevy" userId="dd4b9a8537dbe9d0" providerId="LiveId" clId="{0321A348-F4AE-4596-9F37-F20E118597CA}" dt="2024-04-05T22:27:27.340" v="478" actId="1076"/>
          <ac:spMkLst>
            <pc:docMk/>
            <pc:sldMk cId="3611836273" sldId="354"/>
            <ac:spMk id="60" creationId="{0C941458-F19D-2102-C70A-0112355D74DC}"/>
          </ac:spMkLst>
        </pc:spChg>
        <pc:spChg chg="add mod">
          <ac:chgData name="Bess Dunlevy" userId="dd4b9a8537dbe9d0" providerId="LiveId" clId="{0321A348-F4AE-4596-9F37-F20E118597CA}" dt="2024-04-05T22:27:27.340" v="478" actId="1076"/>
          <ac:spMkLst>
            <pc:docMk/>
            <pc:sldMk cId="3611836273" sldId="354"/>
            <ac:spMk id="61" creationId="{C6981F54-DA10-9B30-B8D4-EA2977050442}"/>
          </ac:spMkLst>
        </pc:spChg>
        <pc:spChg chg="add del mod">
          <ac:chgData name="Bess Dunlevy" userId="dd4b9a8537dbe9d0" providerId="LiveId" clId="{0321A348-F4AE-4596-9F37-F20E118597CA}" dt="2024-04-05T22:27:27.340" v="478" actId="1076"/>
          <ac:spMkLst>
            <pc:docMk/>
            <pc:sldMk cId="3611836273" sldId="354"/>
            <ac:spMk id="62" creationId="{88279D08-B84A-99D8-F69B-EDF9C00B7F39}"/>
          </ac:spMkLst>
        </pc:spChg>
        <pc:spChg chg="add del mod">
          <ac:chgData name="Bess Dunlevy" userId="dd4b9a8537dbe9d0" providerId="LiveId" clId="{0321A348-F4AE-4596-9F37-F20E118597CA}" dt="2024-04-05T22:27:27.340" v="478" actId="1076"/>
          <ac:spMkLst>
            <pc:docMk/>
            <pc:sldMk cId="3611836273" sldId="354"/>
            <ac:spMk id="63" creationId="{427CF0EC-6860-E1DC-A240-8FABC8438F20}"/>
          </ac:spMkLst>
        </pc:spChg>
        <pc:spChg chg="del">
          <ac:chgData name="Bess Dunlevy" userId="dd4b9a8537dbe9d0" providerId="LiveId" clId="{0321A348-F4AE-4596-9F37-F20E118597CA}" dt="2024-04-05T22:14:03.112" v="64" actId="478"/>
          <ac:spMkLst>
            <pc:docMk/>
            <pc:sldMk cId="3611836273" sldId="354"/>
            <ac:spMk id="64" creationId="{E1A3C2A8-34C2-EBDA-C301-0D54E3057A6D}"/>
          </ac:spMkLst>
        </pc:spChg>
        <pc:spChg chg="del">
          <ac:chgData name="Bess Dunlevy" userId="dd4b9a8537dbe9d0" providerId="LiveId" clId="{0321A348-F4AE-4596-9F37-F20E118597CA}" dt="2024-04-05T22:14:04.941" v="66" actId="478"/>
          <ac:spMkLst>
            <pc:docMk/>
            <pc:sldMk cId="3611836273" sldId="354"/>
            <ac:spMk id="65" creationId="{22C9D1B5-909F-20BD-9D72-4C6AA380F420}"/>
          </ac:spMkLst>
        </pc:spChg>
        <pc:spChg chg="add mod">
          <ac:chgData name="Bess Dunlevy" userId="dd4b9a8537dbe9d0" providerId="LiveId" clId="{0321A348-F4AE-4596-9F37-F20E118597CA}" dt="2024-04-05T22:27:27.340" v="478" actId="1076"/>
          <ac:spMkLst>
            <pc:docMk/>
            <pc:sldMk cId="3611836273" sldId="354"/>
            <ac:spMk id="70" creationId="{7A54334C-5514-8C3C-48BE-EFB1A3F7662E}"/>
          </ac:spMkLst>
        </pc:spChg>
        <pc:spChg chg="add mod">
          <ac:chgData name="Bess Dunlevy" userId="dd4b9a8537dbe9d0" providerId="LiveId" clId="{0321A348-F4AE-4596-9F37-F20E118597CA}" dt="2024-04-05T22:29:30.136" v="567" actId="1076"/>
          <ac:spMkLst>
            <pc:docMk/>
            <pc:sldMk cId="3611836273" sldId="354"/>
            <ac:spMk id="73" creationId="{6D46C678-DF91-A547-3571-71E24E487975}"/>
          </ac:spMkLst>
        </pc:spChg>
        <pc:spChg chg="mod">
          <ac:chgData name="Bess Dunlevy" userId="dd4b9a8537dbe9d0" providerId="LiveId" clId="{0321A348-F4AE-4596-9F37-F20E118597CA}" dt="2024-04-05T22:19:10.584" v="121" actId="1037"/>
          <ac:spMkLst>
            <pc:docMk/>
            <pc:sldMk cId="3611836273" sldId="354"/>
            <ac:spMk id="84" creationId="{B308A0F2-41C9-7138-696D-9478D03A2A7D}"/>
          </ac:spMkLst>
        </pc:spChg>
        <pc:spChg chg="mod">
          <ac:chgData name="Bess Dunlevy" userId="dd4b9a8537dbe9d0" providerId="LiveId" clId="{0321A348-F4AE-4596-9F37-F20E118597CA}" dt="2024-04-05T22:29:24.032" v="565" actId="1036"/>
          <ac:spMkLst>
            <pc:docMk/>
            <pc:sldMk cId="3611836273" sldId="354"/>
            <ac:spMk id="85" creationId="{48C58C53-4CE9-78E4-8DAC-70A741609B93}"/>
          </ac:spMkLst>
        </pc:spChg>
        <pc:spChg chg="mod">
          <ac:chgData name="Bess Dunlevy" userId="dd4b9a8537dbe9d0" providerId="LiveId" clId="{0321A348-F4AE-4596-9F37-F20E118597CA}" dt="2024-04-05T22:29:21.808" v="563" actId="1036"/>
          <ac:spMkLst>
            <pc:docMk/>
            <pc:sldMk cId="3611836273" sldId="354"/>
            <ac:spMk id="86" creationId="{59DA720D-4E8D-45BA-A6E2-11B58742050E}"/>
          </ac:spMkLst>
        </pc:spChg>
        <pc:spChg chg="mod">
          <ac:chgData name="Bess Dunlevy" userId="dd4b9a8537dbe9d0" providerId="LiveId" clId="{0321A348-F4AE-4596-9F37-F20E118597CA}" dt="2024-04-05T22:29:19.608" v="561" actId="1036"/>
          <ac:spMkLst>
            <pc:docMk/>
            <pc:sldMk cId="3611836273" sldId="354"/>
            <ac:spMk id="87" creationId="{A7F9C05E-C7F3-9F7D-9DF3-B76EB914DA31}"/>
          </ac:spMkLst>
        </pc:spChg>
        <pc:spChg chg="mod">
          <ac:chgData name="Bess Dunlevy" userId="dd4b9a8537dbe9d0" providerId="LiveId" clId="{0321A348-F4AE-4596-9F37-F20E118597CA}" dt="2024-04-05T22:18:16.005" v="107" actId="1076"/>
          <ac:spMkLst>
            <pc:docMk/>
            <pc:sldMk cId="3611836273" sldId="354"/>
            <ac:spMk id="88" creationId="{07073B42-83A3-9810-4087-E5A65DE5C56D}"/>
          </ac:spMkLst>
        </pc:spChg>
        <pc:spChg chg="add del mod">
          <ac:chgData name="Bess Dunlevy" userId="dd4b9a8537dbe9d0" providerId="LiveId" clId="{0321A348-F4AE-4596-9F37-F20E118597CA}" dt="2024-04-05T22:27:27.340" v="478" actId="1076"/>
          <ac:spMkLst>
            <pc:docMk/>
            <pc:sldMk cId="3611836273" sldId="354"/>
            <ac:spMk id="91" creationId="{2F2CC17C-F1A1-156E-8DE7-85D6834545EC}"/>
          </ac:spMkLst>
        </pc:spChg>
        <pc:spChg chg="add del mod">
          <ac:chgData name="Bess Dunlevy" userId="dd4b9a8537dbe9d0" providerId="LiveId" clId="{0321A348-F4AE-4596-9F37-F20E118597CA}" dt="2024-04-07T13:41:33.131" v="628" actId="1036"/>
          <ac:spMkLst>
            <pc:docMk/>
            <pc:sldMk cId="3611836273" sldId="354"/>
            <ac:spMk id="92" creationId="{A2D0C7CC-7636-8973-4366-8A3159AA1BF7}"/>
          </ac:spMkLst>
        </pc:spChg>
        <pc:spChg chg="del mod">
          <ac:chgData name="Bess Dunlevy" userId="dd4b9a8537dbe9d0" providerId="LiveId" clId="{0321A348-F4AE-4596-9F37-F20E118597CA}" dt="2024-04-05T22:18:08.336" v="106" actId="478"/>
          <ac:spMkLst>
            <pc:docMk/>
            <pc:sldMk cId="3611836273" sldId="354"/>
            <ac:spMk id="93" creationId="{7A6C0E3C-AB68-7ECF-5EF4-4D389AA9D31A}"/>
          </ac:spMkLst>
        </pc:spChg>
        <pc:spChg chg="add del mod">
          <ac:chgData name="Bess Dunlevy" userId="dd4b9a8537dbe9d0" providerId="LiveId" clId="{0321A348-F4AE-4596-9F37-F20E118597CA}" dt="2024-04-05T22:27:27.340" v="478" actId="1076"/>
          <ac:spMkLst>
            <pc:docMk/>
            <pc:sldMk cId="3611836273" sldId="354"/>
            <ac:spMk id="95" creationId="{EBE07374-4F8D-DFF8-0924-65F1E011E56A}"/>
          </ac:spMkLst>
        </pc:spChg>
        <pc:spChg chg="add del mod">
          <ac:chgData name="Bess Dunlevy" userId="dd4b9a8537dbe9d0" providerId="LiveId" clId="{0321A348-F4AE-4596-9F37-F20E118597CA}" dt="2024-04-05T22:27:27.340" v="478" actId="1076"/>
          <ac:spMkLst>
            <pc:docMk/>
            <pc:sldMk cId="3611836273" sldId="354"/>
            <ac:spMk id="98" creationId="{DAEA02FE-096B-87C2-1A64-0906081B2296}"/>
          </ac:spMkLst>
        </pc:spChg>
        <pc:spChg chg="add del mod">
          <ac:chgData name="Bess Dunlevy" userId="dd4b9a8537dbe9d0" providerId="LiveId" clId="{0321A348-F4AE-4596-9F37-F20E118597CA}" dt="2024-04-05T22:27:27.340" v="478" actId="1076"/>
          <ac:spMkLst>
            <pc:docMk/>
            <pc:sldMk cId="3611836273" sldId="354"/>
            <ac:spMk id="99" creationId="{2A69C2E9-A8E7-5919-8075-E032ED70522A}"/>
          </ac:spMkLst>
        </pc:spChg>
        <pc:spChg chg="del">
          <ac:chgData name="Bess Dunlevy" userId="dd4b9a8537dbe9d0" providerId="LiveId" clId="{0321A348-F4AE-4596-9F37-F20E118597CA}" dt="2024-04-05T22:14:06.254" v="68" actId="478"/>
          <ac:spMkLst>
            <pc:docMk/>
            <pc:sldMk cId="3611836273" sldId="354"/>
            <ac:spMk id="101" creationId="{A903EF95-D973-2EF4-E24B-8AAEC492585D}"/>
          </ac:spMkLst>
        </pc:spChg>
        <pc:spChg chg="del">
          <ac:chgData name="Bess Dunlevy" userId="dd4b9a8537dbe9d0" providerId="LiveId" clId="{0321A348-F4AE-4596-9F37-F20E118597CA}" dt="2024-04-05T22:14:05.629" v="67" actId="478"/>
          <ac:spMkLst>
            <pc:docMk/>
            <pc:sldMk cId="3611836273" sldId="354"/>
            <ac:spMk id="102" creationId="{113A651A-54CD-3A60-8350-86470889CD47}"/>
          </ac:spMkLst>
        </pc:spChg>
        <pc:spChg chg="del">
          <ac:chgData name="Bess Dunlevy" userId="dd4b9a8537dbe9d0" providerId="LiveId" clId="{0321A348-F4AE-4596-9F37-F20E118597CA}" dt="2024-04-05T22:13:51.792" v="52" actId="478"/>
          <ac:spMkLst>
            <pc:docMk/>
            <pc:sldMk cId="3611836273" sldId="354"/>
            <ac:spMk id="103" creationId="{0A687E9C-D4C6-CCE6-6757-BA69080DBB00}"/>
          </ac:spMkLst>
        </pc:spChg>
        <pc:spChg chg="del">
          <ac:chgData name="Bess Dunlevy" userId="dd4b9a8537dbe9d0" providerId="LiveId" clId="{0321A348-F4AE-4596-9F37-F20E118597CA}" dt="2024-04-05T22:13:45.688" v="48" actId="478"/>
          <ac:spMkLst>
            <pc:docMk/>
            <pc:sldMk cId="3611836273" sldId="354"/>
            <ac:spMk id="104" creationId="{0DA3F15D-29C1-A3B2-E430-192F1EDBF110}"/>
          </ac:spMkLst>
        </pc:spChg>
        <pc:spChg chg="del">
          <ac:chgData name="Bess Dunlevy" userId="dd4b9a8537dbe9d0" providerId="LiveId" clId="{0321A348-F4AE-4596-9F37-F20E118597CA}" dt="2024-04-05T22:13:44.759" v="47" actId="478"/>
          <ac:spMkLst>
            <pc:docMk/>
            <pc:sldMk cId="3611836273" sldId="354"/>
            <ac:spMk id="106" creationId="{B526A6A3-5384-C44F-BFEF-44C9317C216D}"/>
          </ac:spMkLst>
        </pc:spChg>
        <pc:spChg chg="del">
          <ac:chgData name="Bess Dunlevy" userId="dd4b9a8537dbe9d0" providerId="LiveId" clId="{0321A348-F4AE-4596-9F37-F20E118597CA}" dt="2024-04-05T22:13:43.934" v="46" actId="478"/>
          <ac:spMkLst>
            <pc:docMk/>
            <pc:sldMk cId="3611836273" sldId="354"/>
            <ac:spMk id="107" creationId="{AFDA83D6-40F9-D24A-F99E-F05BDA10582B}"/>
          </ac:spMkLst>
        </pc:spChg>
        <pc:spChg chg="del">
          <ac:chgData name="Bess Dunlevy" userId="dd4b9a8537dbe9d0" providerId="LiveId" clId="{0321A348-F4AE-4596-9F37-F20E118597CA}" dt="2024-04-05T22:13:43.087" v="45" actId="478"/>
          <ac:spMkLst>
            <pc:docMk/>
            <pc:sldMk cId="3611836273" sldId="354"/>
            <ac:spMk id="108" creationId="{3FC775BC-F251-E5AF-E6A3-C3FB0CAF2E59}"/>
          </ac:spMkLst>
        </pc:spChg>
        <pc:spChg chg="del">
          <ac:chgData name="Bess Dunlevy" userId="dd4b9a8537dbe9d0" providerId="LiveId" clId="{0321A348-F4AE-4596-9F37-F20E118597CA}" dt="2024-04-05T22:13:41.399" v="43" actId="478"/>
          <ac:spMkLst>
            <pc:docMk/>
            <pc:sldMk cId="3611836273" sldId="354"/>
            <ac:spMk id="112" creationId="{D7EB595E-8BFC-C435-61E6-50B5B89A368D}"/>
          </ac:spMkLst>
        </pc:spChg>
        <pc:spChg chg="del">
          <ac:chgData name="Bess Dunlevy" userId="dd4b9a8537dbe9d0" providerId="LiveId" clId="{0321A348-F4AE-4596-9F37-F20E118597CA}" dt="2024-04-05T22:13:40.608" v="42" actId="478"/>
          <ac:spMkLst>
            <pc:docMk/>
            <pc:sldMk cId="3611836273" sldId="354"/>
            <ac:spMk id="113" creationId="{A98EE647-8A6C-FFA4-96F6-7570EEE526D5}"/>
          </ac:spMkLst>
        </pc:spChg>
        <pc:spChg chg="del">
          <ac:chgData name="Bess Dunlevy" userId="dd4b9a8537dbe9d0" providerId="LiveId" clId="{0321A348-F4AE-4596-9F37-F20E118597CA}" dt="2024-04-05T22:13:39.657" v="41" actId="478"/>
          <ac:spMkLst>
            <pc:docMk/>
            <pc:sldMk cId="3611836273" sldId="354"/>
            <ac:spMk id="114" creationId="{EB5176AB-DCFC-616F-DED8-5F200315FD1F}"/>
          </ac:spMkLst>
        </pc:spChg>
        <pc:spChg chg="del">
          <ac:chgData name="Bess Dunlevy" userId="dd4b9a8537dbe9d0" providerId="LiveId" clId="{0321A348-F4AE-4596-9F37-F20E118597CA}" dt="2024-04-05T22:13:38.135" v="39" actId="478"/>
          <ac:spMkLst>
            <pc:docMk/>
            <pc:sldMk cId="3611836273" sldId="354"/>
            <ac:spMk id="115" creationId="{0325B9B9-8627-53DF-B287-43804E752268}"/>
          </ac:spMkLst>
        </pc:spChg>
        <pc:spChg chg="mod">
          <ac:chgData name="Bess Dunlevy" userId="dd4b9a8537dbe9d0" providerId="LiveId" clId="{0321A348-F4AE-4596-9F37-F20E118597CA}" dt="2024-04-05T22:22:08.283" v="219" actId="207"/>
          <ac:spMkLst>
            <pc:docMk/>
            <pc:sldMk cId="3611836273" sldId="354"/>
            <ac:spMk id="116" creationId="{03CD4790-C223-A1AC-F91A-1456CC82D828}"/>
          </ac:spMkLst>
        </pc:spChg>
        <pc:spChg chg="mod">
          <ac:chgData name="Bess Dunlevy" userId="dd4b9a8537dbe9d0" providerId="LiveId" clId="{0321A348-F4AE-4596-9F37-F20E118597CA}" dt="2024-04-05T22:24:21.874" v="244" actId="20577"/>
          <ac:spMkLst>
            <pc:docMk/>
            <pc:sldMk cId="3611836273" sldId="354"/>
            <ac:spMk id="117" creationId="{70D3FE4C-65DD-0414-8984-A4BB3E776FC0}"/>
          </ac:spMkLst>
        </pc:spChg>
        <pc:spChg chg="mod">
          <ac:chgData name="Bess Dunlevy" userId="dd4b9a8537dbe9d0" providerId="LiveId" clId="{0321A348-F4AE-4596-9F37-F20E118597CA}" dt="2024-04-05T22:24:26.673" v="257" actId="20577"/>
          <ac:spMkLst>
            <pc:docMk/>
            <pc:sldMk cId="3611836273" sldId="354"/>
            <ac:spMk id="122" creationId="{9F937B7D-0058-0D50-AB06-9E40B11BED04}"/>
          </ac:spMkLst>
        </pc:spChg>
        <pc:spChg chg="mod">
          <ac:chgData name="Bess Dunlevy" userId="dd4b9a8537dbe9d0" providerId="LiveId" clId="{0321A348-F4AE-4596-9F37-F20E118597CA}" dt="2024-04-05T22:24:35.790" v="274" actId="1076"/>
          <ac:spMkLst>
            <pc:docMk/>
            <pc:sldMk cId="3611836273" sldId="354"/>
            <ac:spMk id="123" creationId="{72CB5982-1C6C-45B6-1E55-108AB1AE3ADC}"/>
          </ac:spMkLst>
        </pc:spChg>
        <pc:spChg chg="mod">
          <ac:chgData name="Bess Dunlevy" userId="dd4b9a8537dbe9d0" providerId="LiveId" clId="{0321A348-F4AE-4596-9F37-F20E118597CA}" dt="2024-04-05T22:24:39.725" v="282" actId="20577"/>
          <ac:spMkLst>
            <pc:docMk/>
            <pc:sldMk cId="3611836273" sldId="354"/>
            <ac:spMk id="124" creationId="{04C92736-0C2D-A485-9B54-1B3652525868}"/>
          </ac:spMkLst>
        </pc:spChg>
        <pc:spChg chg="mod">
          <ac:chgData name="Bess Dunlevy" userId="dd4b9a8537dbe9d0" providerId="LiveId" clId="{0321A348-F4AE-4596-9F37-F20E118597CA}" dt="2024-04-05T22:24:45.804" v="294" actId="20577"/>
          <ac:spMkLst>
            <pc:docMk/>
            <pc:sldMk cId="3611836273" sldId="354"/>
            <ac:spMk id="125" creationId="{BD2B5968-EC3F-8CB3-F5DD-54C7B8591A31}"/>
          </ac:spMkLst>
        </pc:spChg>
        <pc:spChg chg="mod">
          <ac:chgData name="Bess Dunlevy" userId="dd4b9a8537dbe9d0" providerId="LiveId" clId="{0321A348-F4AE-4596-9F37-F20E118597CA}" dt="2024-04-05T22:25:01.837" v="307" actId="20577"/>
          <ac:spMkLst>
            <pc:docMk/>
            <pc:sldMk cId="3611836273" sldId="354"/>
            <ac:spMk id="126" creationId="{1BC928A6-A720-47BA-1D5A-B6F94C729ABF}"/>
          </ac:spMkLst>
        </pc:spChg>
        <pc:spChg chg="mod">
          <ac:chgData name="Bess Dunlevy" userId="dd4b9a8537dbe9d0" providerId="LiveId" clId="{0321A348-F4AE-4596-9F37-F20E118597CA}" dt="2024-04-05T22:25:08.079" v="333" actId="20577"/>
          <ac:spMkLst>
            <pc:docMk/>
            <pc:sldMk cId="3611836273" sldId="354"/>
            <ac:spMk id="127" creationId="{A6D56633-CD27-45AD-3FC8-96380E688AB2}"/>
          </ac:spMkLst>
        </pc:spChg>
        <pc:spChg chg="mod">
          <ac:chgData name="Bess Dunlevy" userId="dd4b9a8537dbe9d0" providerId="LiveId" clId="{0321A348-F4AE-4596-9F37-F20E118597CA}" dt="2024-04-05T22:25:13.762" v="357" actId="20577"/>
          <ac:spMkLst>
            <pc:docMk/>
            <pc:sldMk cId="3611836273" sldId="354"/>
            <ac:spMk id="128" creationId="{1CE61308-AFD8-0C9F-EB4E-AD7E0C850B61}"/>
          </ac:spMkLst>
        </pc:spChg>
        <pc:spChg chg="mod">
          <ac:chgData name="Bess Dunlevy" userId="dd4b9a8537dbe9d0" providerId="LiveId" clId="{0321A348-F4AE-4596-9F37-F20E118597CA}" dt="2024-04-05T22:25:17.165" v="366" actId="20577"/>
          <ac:spMkLst>
            <pc:docMk/>
            <pc:sldMk cId="3611836273" sldId="354"/>
            <ac:spMk id="129" creationId="{783462F1-C835-8D21-1499-0F15F17406C7}"/>
          </ac:spMkLst>
        </pc:spChg>
        <pc:spChg chg="add del mod">
          <ac:chgData name="Bess Dunlevy" userId="dd4b9a8537dbe9d0" providerId="LiveId" clId="{0321A348-F4AE-4596-9F37-F20E118597CA}" dt="2024-04-05T22:28:31.655" v="513" actId="20577"/>
          <ac:spMkLst>
            <pc:docMk/>
            <pc:sldMk cId="3611836273" sldId="354"/>
            <ac:spMk id="130" creationId="{97B7FD3D-8F09-8740-79BE-0DC5E0E861B6}"/>
          </ac:spMkLst>
        </pc:spChg>
        <pc:spChg chg="del">
          <ac:chgData name="Bess Dunlevy" userId="dd4b9a8537dbe9d0" providerId="LiveId" clId="{0321A348-F4AE-4596-9F37-F20E118597CA}" dt="2024-04-05T22:14:09.436" v="72" actId="478"/>
          <ac:spMkLst>
            <pc:docMk/>
            <pc:sldMk cId="3611836273" sldId="354"/>
            <ac:spMk id="131" creationId="{9BBC776A-34CE-A319-04AA-3EE20A29AFA6}"/>
          </ac:spMkLst>
        </pc:spChg>
        <pc:spChg chg="add del mod">
          <ac:chgData name="Bess Dunlevy" userId="dd4b9a8537dbe9d0" providerId="LiveId" clId="{0321A348-F4AE-4596-9F37-F20E118597CA}" dt="2024-04-05T22:27:27.340" v="478" actId="1076"/>
          <ac:spMkLst>
            <pc:docMk/>
            <pc:sldMk cId="3611836273" sldId="354"/>
            <ac:spMk id="132" creationId="{1DC170FE-7B54-CAC9-4311-3D8192C36EBF}"/>
          </ac:spMkLst>
        </pc:spChg>
        <pc:spChg chg="add del mod">
          <ac:chgData name="Bess Dunlevy" userId="dd4b9a8537dbe9d0" providerId="LiveId" clId="{0321A348-F4AE-4596-9F37-F20E118597CA}" dt="2024-04-05T22:27:27.340" v="478" actId="1076"/>
          <ac:spMkLst>
            <pc:docMk/>
            <pc:sldMk cId="3611836273" sldId="354"/>
            <ac:spMk id="133" creationId="{E3BD1ACA-BEF3-B424-9868-218811CE78EB}"/>
          </ac:spMkLst>
        </pc:spChg>
        <pc:spChg chg="add del mod">
          <ac:chgData name="Bess Dunlevy" userId="dd4b9a8537dbe9d0" providerId="LiveId" clId="{0321A348-F4AE-4596-9F37-F20E118597CA}" dt="2024-04-05T22:28:44.763" v="517" actId="20577"/>
          <ac:spMkLst>
            <pc:docMk/>
            <pc:sldMk cId="3611836273" sldId="354"/>
            <ac:spMk id="134" creationId="{6F07B4F3-E667-FA67-5A62-49FA677ACFA4}"/>
          </ac:spMkLst>
        </pc:spChg>
        <pc:spChg chg="add del mod">
          <ac:chgData name="Bess Dunlevy" userId="dd4b9a8537dbe9d0" providerId="LiveId" clId="{0321A348-F4AE-4596-9F37-F20E118597CA}" dt="2024-04-05T22:28:54.755" v="531" actId="20577"/>
          <ac:spMkLst>
            <pc:docMk/>
            <pc:sldMk cId="3611836273" sldId="354"/>
            <ac:spMk id="135" creationId="{5D2EA6F8-BDE9-C0C8-8FEF-15DA6E80D3C1}"/>
          </ac:spMkLst>
        </pc:spChg>
        <pc:spChg chg="del">
          <ac:chgData name="Bess Dunlevy" userId="dd4b9a8537dbe9d0" providerId="LiveId" clId="{0321A348-F4AE-4596-9F37-F20E118597CA}" dt="2024-04-05T22:13:57.496" v="57" actId="478"/>
          <ac:spMkLst>
            <pc:docMk/>
            <pc:sldMk cId="3611836273" sldId="354"/>
            <ac:spMk id="139" creationId="{28401A48-80D9-163F-A237-1F568A16EFEA}"/>
          </ac:spMkLst>
        </pc:spChg>
        <pc:spChg chg="del">
          <ac:chgData name="Bess Dunlevy" userId="dd4b9a8537dbe9d0" providerId="LiveId" clId="{0321A348-F4AE-4596-9F37-F20E118597CA}" dt="2024-04-05T22:13:58.615" v="59" actId="478"/>
          <ac:spMkLst>
            <pc:docMk/>
            <pc:sldMk cId="3611836273" sldId="354"/>
            <ac:spMk id="141" creationId="{784EF557-0331-EFD7-E539-EBDA8CAB6876}"/>
          </ac:spMkLst>
        </pc:spChg>
        <pc:spChg chg="del">
          <ac:chgData name="Bess Dunlevy" userId="dd4b9a8537dbe9d0" providerId="LiveId" clId="{0321A348-F4AE-4596-9F37-F20E118597CA}" dt="2024-04-05T22:14:00.399" v="61" actId="478"/>
          <ac:spMkLst>
            <pc:docMk/>
            <pc:sldMk cId="3611836273" sldId="354"/>
            <ac:spMk id="143" creationId="{AB61DCBF-DFAA-6D3D-7589-042DB995BFC9}"/>
          </ac:spMkLst>
        </pc:spChg>
        <pc:spChg chg="del">
          <ac:chgData name="Bess Dunlevy" userId="dd4b9a8537dbe9d0" providerId="LiveId" clId="{0321A348-F4AE-4596-9F37-F20E118597CA}" dt="2024-04-05T22:14:02.632" v="63" actId="478"/>
          <ac:spMkLst>
            <pc:docMk/>
            <pc:sldMk cId="3611836273" sldId="354"/>
            <ac:spMk id="144" creationId="{D4EE6517-FB26-585A-8023-B30B50578B46}"/>
          </ac:spMkLst>
        </pc:spChg>
        <pc:spChg chg="del">
          <ac:chgData name="Bess Dunlevy" userId="dd4b9a8537dbe9d0" providerId="LiveId" clId="{0321A348-F4AE-4596-9F37-F20E118597CA}" dt="2024-04-05T22:14:04.391" v="65" actId="478"/>
          <ac:spMkLst>
            <pc:docMk/>
            <pc:sldMk cId="3611836273" sldId="354"/>
            <ac:spMk id="145" creationId="{E9ADD423-2D1B-0F4E-5F72-FFEB85AA1077}"/>
          </ac:spMkLst>
        </pc:spChg>
        <pc:spChg chg="del">
          <ac:chgData name="Bess Dunlevy" userId="dd4b9a8537dbe9d0" providerId="LiveId" clId="{0321A348-F4AE-4596-9F37-F20E118597CA}" dt="2024-04-05T22:13:56.838" v="56" actId="478"/>
          <ac:spMkLst>
            <pc:docMk/>
            <pc:sldMk cId="3611836273" sldId="354"/>
            <ac:spMk id="146" creationId="{73B47D5E-3F95-7FA1-A070-637A285A8E27}"/>
          </ac:spMkLst>
        </pc:spChg>
        <pc:spChg chg="del mod">
          <ac:chgData name="Bess Dunlevy" userId="dd4b9a8537dbe9d0" providerId="LiveId" clId="{0321A348-F4AE-4596-9F37-F20E118597CA}" dt="2024-04-05T22:13:55.064" v="55" actId="478"/>
          <ac:spMkLst>
            <pc:docMk/>
            <pc:sldMk cId="3611836273" sldId="354"/>
            <ac:spMk id="147" creationId="{88093D07-6C09-F2B4-77B4-DF5CFE4D8F60}"/>
          </ac:spMkLst>
        </pc:spChg>
        <pc:spChg chg="del">
          <ac:chgData name="Bess Dunlevy" userId="dd4b9a8537dbe9d0" providerId="LiveId" clId="{0321A348-F4AE-4596-9F37-F20E118597CA}" dt="2024-04-05T22:13:47.073" v="49" actId="478"/>
          <ac:spMkLst>
            <pc:docMk/>
            <pc:sldMk cId="3611836273" sldId="354"/>
            <ac:spMk id="148" creationId="{4552074F-A9DE-C625-CF0B-25E7D7297E47}"/>
          </ac:spMkLst>
        </pc:spChg>
        <pc:spChg chg="del">
          <ac:chgData name="Bess Dunlevy" userId="dd4b9a8537dbe9d0" providerId="LiveId" clId="{0321A348-F4AE-4596-9F37-F20E118597CA}" dt="2024-04-05T22:13:13.837" v="38" actId="478"/>
          <ac:spMkLst>
            <pc:docMk/>
            <pc:sldMk cId="3611836273" sldId="354"/>
            <ac:spMk id="149" creationId="{F9C42BCF-0915-4B94-3303-1CE6123BB21B}"/>
          </ac:spMkLst>
        </pc:spChg>
        <pc:picChg chg="add mod ord">
          <ac:chgData name="Bess Dunlevy" userId="dd4b9a8537dbe9d0" providerId="LiveId" clId="{0321A348-F4AE-4596-9F37-F20E118597CA}" dt="2024-04-05T22:31:31.462" v="624" actId="29295"/>
          <ac:picMkLst>
            <pc:docMk/>
            <pc:sldMk cId="3611836273" sldId="354"/>
            <ac:picMk id="78" creationId="{88B36442-E9D6-C741-A582-950E680A0F2B}"/>
          </ac:picMkLst>
        </pc:picChg>
        <pc:picChg chg="mod">
          <ac:chgData name="Bess Dunlevy" userId="dd4b9a8537dbe9d0" providerId="LiveId" clId="{0321A348-F4AE-4596-9F37-F20E118597CA}" dt="2024-04-05T22:22:04.067" v="218" actId="207"/>
          <ac:picMkLst>
            <pc:docMk/>
            <pc:sldMk cId="3611836273" sldId="354"/>
            <ac:picMk id="119" creationId="{AEDB4C37-D995-6246-784D-4E8EE8B07EAF}"/>
          </ac:picMkLst>
        </pc:picChg>
        <pc:cxnChg chg="add mod ord">
          <ac:chgData name="Bess Dunlevy" userId="dd4b9a8537dbe9d0" providerId="LiveId" clId="{0321A348-F4AE-4596-9F37-F20E118597CA}" dt="2024-04-05T22:26:21.787" v="471" actId="14100"/>
          <ac:cxnSpMkLst>
            <pc:docMk/>
            <pc:sldMk cId="3611836273" sldId="354"/>
            <ac:cxnSpMk id="41" creationId="{E9623EF5-0E8B-23D5-440B-39F7A23CD4E0}"/>
          </ac:cxnSpMkLst>
        </pc:cxnChg>
        <pc:cxnChg chg="add mod ord">
          <ac:chgData name="Bess Dunlevy" userId="dd4b9a8537dbe9d0" providerId="LiveId" clId="{0321A348-F4AE-4596-9F37-F20E118597CA}" dt="2024-04-05T22:19:01.850" v="119" actId="167"/>
          <ac:cxnSpMkLst>
            <pc:docMk/>
            <pc:sldMk cId="3611836273" sldId="354"/>
            <ac:cxnSpMk id="45" creationId="{0C75E472-3E30-E189-C3AB-049B4650F239}"/>
          </ac:cxnSpMkLst>
        </pc:cxnChg>
        <pc:cxnChg chg="mod">
          <ac:chgData name="Bess Dunlevy" userId="dd4b9a8537dbe9d0" providerId="LiveId" clId="{0321A348-F4AE-4596-9F37-F20E118597CA}" dt="2024-04-05T22:18:22.317" v="108" actId="14100"/>
          <ac:cxnSpMkLst>
            <pc:docMk/>
            <pc:sldMk cId="3611836273" sldId="354"/>
            <ac:cxnSpMk id="48" creationId="{0DACF090-EE7E-7B74-BC3F-E2604AE7ACA5}"/>
          </ac:cxnSpMkLst>
        </pc:cxnChg>
        <pc:cxnChg chg="mod">
          <ac:chgData name="Bess Dunlevy" userId="dd4b9a8537dbe9d0" providerId="LiveId" clId="{0321A348-F4AE-4596-9F37-F20E118597CA}" dt="2024-04-05T22:27:38.900" v="492" actId="1036"/>
          <ac:cxnSpMkLst>
            <pc:docMk/>
            <pc:sldMk cId="3611836273" sldId="354"/>
            <ac:cxnSpMk id="50" creationId="{BB6F4DD6-AE01-86A7-1193-849B5A9CF5F8}"/>
          </ac:cxnSpMkLst>
        </pc:cxnChg>
        <pc:cxnChg chg="add del mod">
          <ac:chgData name="Bess Dunlevy" userId="dd4b9a8537dbe9d0" providerId="LiveId" clId="{0321A348-F4AE-4596-9F37-F20E118597CA}" dt="2024-04-05T22:27:27.340" v="478" actId="1076"/>
          <ac:cxnSpMkLst>
            <pc:docMk/>
            <pc:sldMk cId="3611836273" sldId="354"/>
            <ac:cxnSpMk id="51" creationId="{0E3CF11C-2E13-6957-8626-1F49A8CF00A8}"/>
          </ac:cxnSpMkLst>
        </pc:cxnChg>
        <pc:cxnChg chg="add del mod">
          <ac:chgData name="Bess Dunlevy" userId="dd4b9a8537dbe9d0" providerId="LiveId" clId="{0321A348-F4AE-4596-9F37-F20E118597CA}" dt="2024-04-05T22:27:27.340" v="478" actId="1076"/>
          <ac:cxnSpMkLst>
            <pc:docMk/>
            <pc:sldMk cId="3611836273" sldId="354"/>
            <ac:cxnSpMk id="53" creationId="{2B4683DB-EA9E-0DC4-B309-A8D59CE79667}"/>
          </ac:cxnSpMkLst>
        </pc:cxnChg>
        <pc:cxnChg chg="add del mod">
          <ac:chgData name="Bess Dunlevy" userId="dd4b9a8537dbe9d0" providerId="LiveId" clId="{0321A348-F4AE-4596-9F37-F20E118597CA}" dt="2024-04-05T22:27:27.340" v="478" actId="1076"/>
          <ac:cxnSpMkLst>
            <pc:docMk/>
            <pc:sldMk cId="3611836273" sldId="354"/>
            <ac:cxnSpMk id="54" creationId="{6CD44E23-595A-7E23-67C5-91FC1773300B}"/>
          </ac:cxnSpMkLst>
        </pc:cxnChg>
        <pc:cxnChg chg="del mod">
          <ac:chgData name="Bess Dunlevy" userId="dd4b9a8537dbe9d0" providerId="LiveId" clId="{0321A348-F4AE-4596-9F37-F20E118597CA}" dt="2024-04-05T22:15:46.308" v="86" actId="478"/>
          <ac:cxnSpMkLst>
            <pc:docMk/>
            <pc:sldMk cId="3611836273" sldId="354"/>
            <ac:cxnSpMk id="56" creationId="{E79DDA2E-F7F9-3BD4-1DB1-8AC07DB7CBD4}"/>
          </ac:cxnSpMkLst>
        </pc:cxnChg>
        <pc:cxnChg chg="add mod ord">
          <ac:chgData name="Bess Dunlevy" userId="dd4b9a8537dbe9d0" providerId="LiveId" clId="{0321A348-F4AE-4596-9F37-F20E118597CA}" dt="2024-04-05T22:27:27.340" v="478" actId="1076"/>
          <ac:cxnSpMkLst>
            <pc:docMk/>
            <pc:sldMk cId="3611836273" sldId="354"/>
            <ac:cxnSpMk id="57" creationId="{FB98FDCE-87F7-0D5B-AEC2-5F4557D95F9F}"/>
          </ac:cxnSpMkLst>
        </pc:cxnChg>
        <pc:cxnChg chg="del">
          <ac:chgData name="Bess Dunlevy" userId="dd4b9a8537dbe9d0" providerId="LiveId" clId="{0321A348-F4AE-4596-9F37-F20E118597CA}" dt="2024-04-05T22:14:07.391" v="70" actId="478"/>
          <ac:cxnSpMkLst>
            <pc:docMk/>
            <pc:sldMk cId="3611836273" sldId="354"/>
            <ac:cxnSpMk id="66" creationId="{B11DBF55-D873-3F4E-24E7-2AD6FE20918E}"/>
          </ac:cxnSpMkLst>
        </pc:cxnChg>
        <pc:cxnChg chg="del">
          <ac:chgData name="Bess Dunlevy" userId="dd4b9a8537dbe9d0" providerId="LiveId" clId="{0321A348-F4AE-4596-9F37-F20E118597CA}" dt="2024-04-05T22:13:51.055" v="51" actId="478"/>
          <ac:cxnSpMkLst>
            <pc:docMk/>
            <pc:sldMk cId="3611836273" sldId="354"/>
            <ac:cxnSpMk id="67" creationId="{31BAB9F7-5C01-748F-EA51-9988C2A3E033}"/>
          </ac:cxnSpMkLst>
        </pc:cxnChg>
        <pc:cxnChg chg="del">
          <ac:chgData name="Bess Dunlevy" userId="dd4b9a8537dbe9d0" providerId="LiveId" clId="{0321A348-F4AE-4596-9F37-F20E118597CA}" dt="2024-04-05T22:14:10.935" v="74" actId="478"/>
          <ac:cxnSpMkLst>
            <pc:docMk/>
            <pc:sldMk cId="3611836273" sldId="354"/>
            <ac:cxnSpMk id="68" creationId="{79FA0ACF-F1B9-F51A-B3CA-F7ED1A1FB526}"/>
          </ac:cxnSpMkLst>
        </pc:cxnChg>
        <pc:cxnChg chg="del">
          <ac:chgData name="Bess Dunlevy" userId="dd4b9a8537dbe9d0" providerId="LiveId" clId="{0321A348-F4AE-4596-9F37-F20E118597CA}" dt="2024-04-05T22:14:08.205" v="71" actId="478"/>
          <ac:cxnSpMkLst>
            <pc:docMk/>
            <pc:sldMk cId="3611836273" sldId="354"/>
            <ac:cxnSpMk id="69" creationId="{664FBB22-0F01-276A-2481-B8CAB82D582E}"/>
          </ac:cxnSpMkLst>
        </pc:cxnChg>
        <pc:cxnChg chg="del">
          <ac:chgData name="Bess Dunlevy" userId="dd4b9a8537dbe9d0" providerId="LiveId" clId="{0321A348-F4AE-4596-9F37-F20E118597CA}" dt="2024-04-05T22:13:42.521" v="44" actId="478"/>
          <ac:cxnSpMkLst>
            <pc:docMk/>
            <pc:sldMk cId="3611836273" sldId="354"/>
            <ac:cxnSpMk id="74" creationId="{8DC09F3B-F120-6719-17B4-A329544D7362}"/>
          </ac:cxnSpMkLst>
        </pc:cxnChg>
        <pc:cxnChg chg="add del mod">
          <ac:chgData name="Bess Dunlevy" userId="dd4b9a8537dbe9d0" providerId="LiveId" clId="{0321A348-F4AE-4596-9F37-F20E118597CA}" dt="2024-04-05T22:27:27.340" v="478" actId="1076"/>
          <ac:cxnSpMkLst>
            <pc:docMk/>
            <pc:sldMk cId="3611836273" sldId="354"/>
            <ac:cxnSpMk id="75" creationId="{DA856D0C-E940-5508-0D8B-A4044C65B0B0}"/>
          </ac:cxnSpMkLst>
        </pc:cxnChg>
        <pc:cxnChg chg="add del mod">
          <ac:chgData name="Bess Dunlevy" userId="dd4b9a8537dbe9d0" providerId="LiveId" clId="{0321A348-F4AE-4596-9F37-F20E118597CA}" dt="2024-04-05T22:27:27.340" v="478" actId="1076"/>
          <ac:cxnSpMkLst>
            <pc:docMk/>
            <pc:sldMk cId="3611836273" sldId="354"/>
            <ac:cxnSpMk id="77" creationId="{CC33FC72-7D69-E380-FA30-38C93F48AA22}"/>
          </ac:cxnSpMkLst>
        </pc:cxnChg>
        <pc:cxnChg chg="add del mod">
          <ac:chgData name="Bess Dunlevy" userId="dd4b9a8537dbe9d0" providerId="LiveId" clId="{0321A348-F4AE-4596-9F37-F20E118597CA}" dt="2024-04-05T22:27:27.340" v="478" actId="1076"/>
          <ac:cxnSpMkLst>
            <pc:docMk/>
            <pc:sldMk cId="3611836273" sldId="354"/>
            <ac:cxnSpMk id="79" creationId="{21634594-9A2F-8861-78C1-21826FEFA165}"/>
          </ac:cxnSpMkLst>
        </pc:cxnChg>
        <pc:cxnChg chg="del">
          <ac:chgData name="Bess Dunlevy" userId="dd4b9a8537dbe9d0" providerId="LiveId" clId="{0321A348-F4AE-4596-9F37-F20E118597CA}" dt="2024-04-05T22:13:39.135" v="40" actId="478"/>
          <ac:cxnSpMkLst>
            <pc:docMk/>
            <pc:sldMk cId="3611836273" sldId="354"/>
            <ac:cxnSpMk id="109" creationId="{26D1197C-1E3D-BD19-9719-92D51480CAC7}"/>
          </ac:cxnSpMkLst>
        </pc:cxnChg>
        <pc:cxnChg chg="del">
          <ac:chgData name="Bess Dunlevy" userId="dd4b9a8537dbe9d0" providerId="LiveId" clId="{0321A348-F4AE-4596-9F37-F20E118597CA}" dt="2024-04-05T22:14:01.502" v="62" actId="478"/>
          <ac:cxnSpMkLst>
            <pc:docMk/>
            <pc:sldMk cId="3611836273" sldId="354"/>
            <ac:cxnSpMk id="137" creationId="{8593F5FA-2E22-CC99-A262-6E4BB01D0047}"/>
          </ac:cxnSpMkLst>
        </pc:cxnChg>
        <pc:cxnChg chg="del">
          <ac:chgData name="Bess Dunlevy" userId="dd4b9a8537dbe9d0" providerId="LiveId" clId="{0321A348-F4AE-4596-9F37-F20E118597CA}" dt="2024-04-05T22:13:58.071" v="58" actId="478"/>
          <ac:cxnSpMkLst>
            <pc:docMk/>
            <pc:sldMk cId="3611836273" sldId="354"/>
            <ac:cxnSpMk id="138" creationId="{8D116C46-F22A-1C29-E8C6-DB2C59059A06}"/>
          </ac:cxnSpMkLst>
        </pc:cxnChg>
        <pc:cxnChg chg="del">
          <ac:chgData name="Bess Dunlevy" userId="dd4b9a8537dbe9d0" providerId="LiveId" clId="{0321A348-F4AE-4596-9F37-F20E118597CA}" dt="2024-04-05T22:13:59.455" v="60" actId="478"/>
          <ac:cxnSpMkLst>
            <pc:docMk/>
            <pc:sldMk cId="3611836273" sldId="354"/>
            <ac:cxnSpMk id="142" creationId="{7CDB62E2-76A9-0502-4D35-03A83233FE72}"/>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4/23/24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4/23/24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4/23/24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4/23/24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4/23/24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4/23/24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4/23/24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4/23/24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4/23/24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4/23/24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4/23/24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4/23/24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4/23/24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2023&amp;utm_source=template-powerpoint&amp;utm_medium=content&amp;utm_campaign=Web+Development+Process+Workflow-powerpoint-12023&amp;lpa=Web+Development+Process+Workflow+powerpoint+12023" TargetMode="External"/><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bstract white geometric texture">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tretch>
            <a:fillRect/>
          </a:stretch>
        </p:blipFill>
        <p:spPr>
          <a:xfrm>
            <a:off x="8405403" y="317165"/>
            <a:ext cx="3388574" cy="470251"/>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7384507" cy="954107"/>
          </a:xfrm>
          <a:prstGeom prst="rect">
            <a:avLst/>
          </a:prstGeom>
          <a:noFill/>
        </p:spPr>
        <p:txBody>
          <a:bodyPr wrap="square" rtlCol="0">
            <a:spAutoFit/>
          </a:bodyPr>
          <a:lstStyle/>
          <a:p>
            <a:r>
              <a:rPr lang="en-US" sz="2800" b="1" dirty="0">
                <a:solidFill>
                  <a:schemeClr val="tx1">
                    <a:lumMod val="65000"/>
                    <a:lumOff val="35000"/>
                  </a:schemeClr>
                </a:solidFill>
                <a:latin typeface="Century Gothic" panose="020B0502020202020204" pitchFamily="34" charset="0"/>
              </a:rPr>
              <a:t>WEB DEVELOPMENT PROCESS</a:t>
            </a:r>
            <a:br>
              <a:rPr lang="en-US" sz="2800" b="1" dirty="0">
                <a:solidFill>
                  <a:schemeClr val="tx1">
                    <a:lumMod val="65000"/>
                    <a:lumOff val="35000"/>
                  </a:schemeClr>
                </a:solidFill>
                <a:latin typeface="Century Gothic" panose="020B0502020202020204" pitchFamily="34" charset="0"/>
              </a:rPr>
            </a:br>
            <a:r>
              <a:rPr lang="en-US" sz="2800" b="1" dirty="0">
                <a:solidFill>
                  <a:schemeClr val="tx1">
                    <a:lumMod val="65000"/>
                    <a:lumOff val="35000"/>
                  </a:schemeClr>
                </a:solidFill>
                <a:latin typeface="Century Gothic" panose="020B0502020202020204" pitchFamily="34" charset="0"/>
              </a:rPr>
              <a:t>WORKFLOW</a:t>
            </a:r>
          </a:p>
        </p:txBody>
      </p:sp>
      <p:pic>
        <p:nvPicPr>
          <p:cNvPr id="6" name="Picture 5">
            <a:extLst>
              <a:ext uri="{FF2B5EF4-FFF2-40B4-BE49-F238E27FC236}">
                <a16:creationId xmlns:a16="http://schemas.microsoft.com/office/drawing/2014/main" id="{B4147857-9824-7664-5C9A-308A8DA44372}"/>
              </a:ext>
            </a:extLst>
          </p:cNvPr>
          <p:cNvPicPr>
            <a:picLocks noChangeAspect="1"/>
          </p:cNvPicPr>
          <p:nvPr/>
        </p:nvPicPr>
        <p:blipFill>
          <a:blip r:embed="rId5"/>
          <a:srcRect/>
          <a:stretch/>
        </p:blipFill>
        <p:spPr>
          <a:xfrm>
            <a:off x="2447527" y="1986329"/>
            <a:ext cx="7439273" cy="4156613"/>
          </a:xfrm>
          <a:prstGeom prst="rect">
            <a:avLst/>
          </a:prstGeom>
          <a:ln w="28575">
            <a:solidFill>
              <a:schemeClr val="bg2">
                <a:lumMod val="75000"/>
              </a:schemeClr>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Picture 77" descr="Network connection abstract against a white background">
            <a:extLst>
              <a:ext uri="{FF2B5EF4-FFF2-40B4-BE49-F238E27FC236}">
                <a16:creationId xmlns:a16="http://schemas.microsoft.com/office/drawing/2014/main" id="{88B36442-E9D6-C741-A582-950E680A0F2B}"/>
              </a:ext>
            </a:extLst>
          </p:cNvPr>
          <p:cNvPicPr>
            <a:picLocks noChangeAspect="1"/>
          </p:cNvPicPr>
          <p:nvPr/>
        </p:nvPicPr>
        <p:blipFill>
          <a:blip r:embed="rId2">
            <a:duotone>
              <a:schemeClr val="accent4">
                <a:shade val="45000"/>
                <a:satMod val="135000"/>
              </a:schemeClr>
              <a:prstClr val="white"/>
            </a:duotone>
            <a:alphaModFix amt="42000"/>
          </a:blip>
          <a:stretch>
            <a:fillRect/>
          </a:stretch>
        </p:blipFill>
        <p:spPr>
          <a:xfrm>
            <a:off x="0" y="0"/>
            <a:ext cx="12192000" cy="6858000"/>
          </a:xfrm>
          <a:prstGeom prst="rect">
            <a:avLst/>
          </a:prstGeom>
        </p:spPr>
      </p:pic>
      <p:cxnSp>
        <p:nvCxnSpPr>
          <p:cNvPr id="57" name="Straight Connector 56">
            <a:extLst>
              <a:ext uri="{FF2B5EF4-FFF2-40B4-BE49-F238E27FC236}">
                <a16:creationId xmlns:a16="http://schemas.microsoft.com/office/drawing/2014/main" id="{FB98FDCE-87F7-0D5B-AEC2-5F4557D95F9F}"/>
              </a:ext>
            </a:extLst>
          </p:cNvPr>
          <p:cNvCxnSpPr>
            <a:cxnSpLocks/>
          </p:cNvCxnSpPr>
          <p:nvPr/>
        </p:nvCxnSpPr>
        <p:spPr>
          <a:xfrm>
            <a:off x="3017987" y="5946290"/>
            <a:ext cx="4440883"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C75E472-3E30-E189-C3AB-049B4650F239}"/>
              </a:ext>
            </a:extLst>
          </p:cNvPr>
          <p:cNvCxnSpPr>
            <a:cxnSpLocks/>
          </p:cNvCxnSpPr>
          <p:nvPr/>
        </p:nvCxnSpPr>
        <p:spPr>
          <a:xfrm flipV="1">
            <a:off x="1428664" y="1515822"/>
            <a:ext cx="0" cy="79122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9623EF5-0E8B-23D5-440B-39F7A23CD4E0}"/>
              </a:ext>
            </a:extLst>
          </p:cNvPr>
          <p:cNvCxnSpPr>
            <a:cxnSpLocks/>
          </p:cNvCxnSpPr>
          <p:nvPr/>
        </p:nvCxnSpPr>
        <p:spPr>
          <a:xfrm flipV="1">
            <a:off x="1727621" y="2439834"/>
            <a:ext cx="5158074" cy="12097"/>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DA856D0C-E940-5508-0D8B-A4044C65B0B0}"/>
              </a:ext>
            </a:extLst>
          </p:cNvPr>
          <p:cNvCxnSpPr>
            <a:cxnSpLocks/>
          </p:cNvCxnSpPr>
          <p:nvPr/>
        </p:nvCxnSpPr>
        <p:spPr>
          <a:xfrm>
            <a:off x="3529896" y="5022638"/>
            <a:ext cx="2036030"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B4683DB-EA9E-0DC4-B309-A8D59CE79667}"/>
              </a:ext>
            </a:extLst>
          </p:cNvPr>
          <p:cNvCxnSpPr>
            <a:cxnSpLocks/>
          </p:cNvCxnSpPr>
          <p:nvPr/>
        </p:nvCxnSpPr>
        <p:spPr>
          <a:xfrm flipV="1">
            <a:off x="4874803" y="3903351"/>
            <a:ext cx="0" cy="76199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6CD44E23-595A-7E23-67C5-91FC1773300B}"/>
              </a:ext>
            </a:extLst>
          </p:cNvPr>
          <p:cNvCxnSpPr>
            <a:cxnSpLocks/>
          </p:cNvCxnSpPr>
          <p:nvPr/>
        </p:nvCxnSpPr>
        <p:spPr>
          <a:xfrm flipH="1" flipV="1">
            <a:off x="7461954" y="3903351"/>
            <a:ext cx="35006" cy="204293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B6F4DD6-AE01-86A7-1193-849B5A9CF5F8}"/>
              </a:ext>
            </a:extLst>
          </p:cNvPr>
          <p:cNvCxnSpPr>
            <a:cxnSpLocks/>
          </p:cNvCxnSpPr>
          <p:nvPr/>
        </p:nvCxnSpPr>
        <p:spPr>
          <a:xfrm flipH="1" flipV="1">
            <a:off x="6108587" y="2214878"/>
            <a:ext cx="7284" cy="166975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DACF090-EE7E-7B74-BC3F-E2604AE7ACA5}"/>
              </a:ext>
            </a:extLst>
          </p:cNvPr>
          <p:cNvCxnSpPr>
            <a:cxnSpLocks/>
          </p:cNvCxnSpPr>
          <p:nvPr/>
        </p:nvCxnSpPr>
        <p:spPr>
          <a:xfrm flipV="1">
            <a:off x="1921008" y="1466163"/>
            <a:ext cx="9074796" cy="2010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5483B6B-42A8-AF4E-868C-F78845C25A36}"/>
              </a:ext>
            </a:extLst>
          </p:cNvPr>
          <p:cNvCxnSpPr>
            <a:cxnSpLocks/>
          </p:cNvCxnSpPr>
          <p:nvPr/>
        </p:nvCxnSpPr>
        <p:spPr>
          <a:xfrm flipV="1">
            <a:off x="10843404" y="695865"/>
            <a:ext cx="0" cy="761999"/>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BC047AA-D30D-E9E4-4445-F70D130207E1}"/>
              </a:ext>
            </a:extLst>
          </p:cNvPr>
          <p:cNvCxnSpPr>
            <a:cxnSpLocks/>
          </p:cNvCxnSpPr>
          <p:nvPr/>
        </p:nvCxnSpPr>
        <p:spPr>
          <a:xfrm>
            <a:off x="1733909" y="543465"/>
            <a:ext cx="9109495"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C38DEDBA-FA79-E9E5-C5E6-672E4640DD81}"/>
              </a:ext>
            </a:extLst>
          </p:cNvPr>
          <p:cNvSpPr/>
          <p:nvPr/>
        </p:nvSpPr>
        <p:spPr>
          <a:xfrm>
            <a:off x="375386" y="162203"/>
            <a:ext cx="2106558" cy="723900"/>
          </a:xfrm>
          <a:prstGeom prst="rect">
            <a:avLst/>
          </a:prstGeom>
          <a:solidFill>
            <a:srgbClr val="FAF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4FD8422B-FAC6-1ED3-9D08-E2F0A5E26EAD}"/>
              </a:ext>
            </a:extLst>
          </p:cNvPr>
          <p:cNvSpPr/>
          <p:nvPr/>
        </p:nvSpPr>
        <p:spPr>
          <a:xfrm>
            <a:off x="2734383" y="162203"/>
            <a:ext cx="2106558" cy="723900"/>
          </a:xfrm>
          <a:prstGeom prst="rect">
            <a:avLst/>
          </a:prstGeom>
          <a:solidFill>
            <a:srgbClr val="FAF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896CC905-EA1C-5686-11B7-0798E8773821}"/>
              </a:ext>
            </a:extLst>
          </p:cNvPr>
          <p:cNvSpPr/>
          <p:nvPr/>
        </p:nvSpPr>
        <p:spPr>
          <a:xfrm>
            <a:off x="5093380" y="162203"/>
            <a:ext cx="2106558" cy="723900"/>
          </a:xfrm>
          <a:prstGeom prst="rect">
            <a:avLst/>
          </a:prstGeom>
          <a:solidFill>
            <a:srgbClr val="FAF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D06D07A-B961-2ABF-825F-E779C0EA73EB}"/>
              </a:ext>
            </a:extLst>
          </p:cNvPr>
          <p:cNvSpPr/>
          <p:nvPr/>
        </p:nvSpPr>
        <p:spPr>
          <a:xfrm>
            <a:off x="7452377" y="162203"/>
            <a:ext cx="2106558" cy="723900"/>
          </a:xfrm>
          <a:prstGeom prst="rect">
            <a:avLst/>
          </a:prstGeom>
          <a:solidFill>
            <a:srgbClr val="FAF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086D754A-7ABA-5107-2784-C829A5EC26D6}"/>
              </a:ext>
            </a:extLst>
          </p:cNvPr>
          <p:cNvSpPr/>
          <p:nvPr/>
        </p:nvSpPr>
        <p:spPr>
          <a:xfrm>
            <a:off x="9811374" y="162203"/>
            <a:ext cx="2106558" cy="723900"/>
          </a:xfrm>
          <a:prstGeom prst="rect">
            <a:avLst/>
          </a:prstGeom>
          <a:solidFill>
            <a:srgbClr val="FAF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7574D31-65F0-6F5A-B889-963FC777ACE1}"/>
              </a:ext>
            </a:extLst>
          </p:cNvPr>
          <p:cNvSpPr/>
          <p:nvPr/>
        </p:nvSpPr>
        <p:spPr>
          <a:xfrm>
            <a:off x="9811374" y="1118013"/>
            <a:ext cx="2106558" cy="723900"/>
          </a:xfrm>
          <a:prstGeom prst="rect">
            <a:avLst/>
          </a:prstGeom>
          <a:solidFill>
            <a:srgbClr val="F6F4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33CF459-7CDF-2076-FB55-828FD28D2AE6}"/>
              </a:ext>
            </a:extLst>
          </p:cNvPr>
          <p:cNvSpPr/>
          <p:nvPr/>
        </p:nvSpPr>
        <p:spPr>
          <a:xfrm>
            <a:off x="2734383" y="1118013"/>
            <a:ext cx="2106558" cy="723900"/>
          </a:xfrm>
          <a:prstGeom prst="rect">
            <a:avLst/>
          </a:prstGeom>
          <a:solidFill>
            <a:srgbClr val="F6F4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17E1AC2-36C4-1EE4-5B0B-56ADAD5B4D83}"/>
              </a:ext>
            </a:extLst>
          </p:cNvPr>
          <p:cNvSpPr/>
          <p:nvPr/>
        </p:nvSpPr>
        <p:spPr>
          <a:xfrm>
            <a:off x="5093380" y="1118013"/>
            <a:ext cx="2106558" cy="723900"/>
          </a:xfrm>
          <a:prstGeom prst="rect">
            <a:avLst/>
          </a:prstGeom>
          <a:solidFill>
            <a:srgbClr val="F6F4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0E0B523-E0CF-07D8-891D-6A24CA321C24}"/>
              </a:ext>
            </a:extLst>
          </p:cNvPr>
          <p:cNvSpPr/>
          <p:nvPr/>
        </p:nvSpPr>
        <p:spPr>
          <a:xfrm>
            <a:off x="7452377" y="1118013"/>
            <a:ext cx="2106558" cy="723900"/>
          </a:xfrm>
          <a:prstGeom prst="rect">
            <a:avLst/>
          </a:prstGeom>
          <a:solidFill>
            <a:srgbClr val="F6F4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AC049C4F-91C7-F96A-E0B3-48FA1FF7C59A}"/>
              </a:ext>
            </a:extLst>
          </p:cNvPr>
          <p:cNvSpPr/>
          <p:nvPr/>
        </p:nvSpPr>
        <p:spPr>
          <a:xfrm>
            <a:off x="5113482" y="3088507"/>
            <a:ext cx="2106558" cy="723900"/>
          </a:xfrm>
          <a:prstGeom prst="rect">
            <a:avLst/>
          </a:prstGeom>
          <a:solidFill>
            <a:srgbClr val="E9E5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E1997765-2325-8165-99A7-E65F6A8AC798}"/>
              </a:ext>
            </a:extLst>
          </p:cNvPr>
          <p:cNvSpPr/>
          <p:nvPr/>
        </p:nvSpPr>
        <p:spPr>
          <a:xfrm>
            <a:off x="6399062" y="4625602"/>
            <a:ext cx="2106558" cy="723900"/>
          </a:xfrm>
          <a:prstGeom prst="rect">
            <a:avLst/>
          </a:prstGeom>
          <a:solidFill>
            <a:srgbClr val="F6F4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07130E8A-1B07-C849-FA89-C3949DAEF127}"/>
              </a:ext>
            </a:extLst>
          </p:cNvPr>
          <p:cNvSpPr/>
          <p:nvPr/>
        </p:nvSpPr>
        <p:spPr>
          <a:xfrm>
            <a:off x="3858243" y="4625602"/>
            <a:ext cx="2106558" cy="723900"/>
          </a:xfrm>
          <a:prstGeom prst="rect">
            <a:avLst/>
          </a:prstGeom>
          <a:solidFill>
            <a:srgbClr val="F6F4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Arrow: Right 41">
            <a:extLst>
              <a:ext uri="{FF2B5EF4-FFF2-40B4-BE49-F238E27FC236}">
                <a16:creationId xmlns:a16="http://schemas.microsoft.com/office/drawing/2014/main" id="{8D820FC7-0BB7-7230-E1F9-A13824433632}"/>
              </a:ext>
            </a:extLst>
          </p:cNvPr>
          <p:cNvSpPr/>
          <p:nvPr/>
        </p:nvSpPr>
        <p:spPr>
          <a:xfrm>
            <a:off x="2483442" y="448622"/>
            <a:ext cx="198642" cy="189685"/>
          </a:xfrm>
          <a:prstGeom prst="rightArrow">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1" name="Straight Connector 50">
            <a:extLst>
              <a:ext uri="{FF2B5EF4-FFF2-40B4-BE49-F238E27FC236}">
                <a16:creationId xmlns:a16="http://schemas.microsoft.com/office/drawing/2014/main" id="{0E3CF11C-2E13-6957-8626-1F49A8CF00A8}"/>
              </a:ext>
            </a:extLst>
          </p:cNvPr>
          <p:cNvCxnSpPr>
            <a:cxnSpLocks/>
          </p:cNvCxnSpPr>
          <p:nvPr/>
        </p:nvCxnSpPr>
        <p:spPr>
          <a:xfrm>
            <a:off x="4867119" y="3895934"/>
            <a:ext cx="2598787"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2" name="Rectangle: Diagonal Corners Rounded 1">
            <a:extLst>
              <a:ext uri="{FF2B5EF4-FFF2-40B4-BE49-F238E27FC236}">
                <a16:creationId xmlns:a16="http://schemas.microsoft.com/office/drawing/2014/main" id="{88279D08-B84A-99D8-F69B-EDF9C00B7F39}"/>
              </a:ext>
            </a:extLst>
          </p:cNvPr>
          <p:cNvSpPr/>
          <p:nvPr/>
        </p:nvSpPr>
        <p:spPr>
          <a:xfrm>
            <a:off x="3858242" y="3995864"/>
            <a:ext cx="2106555" cy="39765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63" name="Rectangle: Diagonal Corners Rounded 1">
            <a:extLst>
              <a:ext uri="{FF2B5EF4-FFF2-40B4-BE49-F238E27FC236}">
                <a16:creationId xmlns:a16="http://schemas.microsoft.com/office/drawing/2014/main" id="{427CF0EC-6860-E1DC-A240-8FABC8438F20}"/>
              </a:ext>
            </a:extLst>
          </p:cNvPr>
          <p:cNvSpPr/>
          <p:nvPr/>
        </p:nvSpPr>
        <p:spPr>
          <a:xfrm>
            <a:off x="6399065" y="4008377"/>
            <a:ext cx="2106555" cy="39765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cxnSp>
        <p:nvCxnSpPr>
          <p:cNvPr id="77" name="Straight Connector 76">
            <a:extLst>
              <a:ext uri="{FF2B5EF4-FFF2-40B4-BE49-F238E27FC236}">
                <a16:creationId xmlns:a16="http://schemas.microsoft.com/office/drawing/2014/main" id="{CC33FC72-7D69-E380-FA30-38C93F48AA22}"/>
              </a:ext>
            </a:extLst>
          </p:cNvPr>
          <p:cNvCxnSpPr>
            <a:cxnSpLocks/>
          </p:cNvCxnSpPr>
          <p:nvPr/>
        </p:nvCxnSpPr>
        <p:spPr>
          <a:xfrm flipV="1">
            <a:off x="3529896" y="3450457"/>
            <a:ext cx="0" cy="1572181"/>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21634594-9A2F-8861-78C1-21826FEFA165}"/>
              </a:ext>
            </a:extLst>
          </p:cNvPr>
          <p:cNvCxnSpPr>
            <a:cxnSpLocks/>
          </p:cNvCxnSpPr>
          <p:nvPr/>
        </p:nvCxnSpPr>
        <p:spPr>
          <a:xfrm>
            <a:off x="3529896" y="3450457"/>
            <a:ext cx="1381623"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81" name="Arrow: Right 80">
            <a:extLst>
              <a:ext uri="{FF2B5EF4-FFF2-40B4-BE49-F238E27FC236}">
                <a16:creationId xmlns:a16="http://schemas.microsoft.com/office/drawing/2014/main" id="{485FD4A3-9EF1-A4B5-B416-D49BA499AE6E}"/>
              </a:ext>
            </a:extLst>
          </p:cNvPr>
          <p:cNvSpPr/>
          <p:nvPr/>
        </p:nvSpPr>
        <p:spPr>
          <a:xfrm>
            <a:off x="4836089" y="448622"/>
            <a:ext cx="198642" cy="189685"/>
          </a:xfrm>
          <a:prstGeom prst="rightArrow">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Arrow: Right 81">
            <a:extLst>
              <a:ext uri="{FF2B5EF4-FFF2-40B4-BE49-F238E27FC236}">
                <a16:creationId xmlns:a16="http://schemas.microsoft.com/office/drawing/2014/main" id="{8DF8F730-7CE4-A218-FDAE-BC9D8D4DF14C}"/>
              </a:ext>
            </a:extLst>
          </p:cNvPr>
          <p:cNvSpPr/>
          <p:nvPr/>
        </p:nvSpPr>
        <p:spPr>
          <a:xfrm>
            <a:off x="7200468" y="451207"/>
            <a:ext cx="198642" cy="189685"/>
          </a:xfrm>
          <a:prstGeom prst="rightArrow">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Arrow: Right 82">
            <a:extLst>
              <a:ext uri="{FF2B5EF4-FFF2-40B4-BE49-F238E27FC236}">
                <a16:creationId xmlns:a16="http://schemas.microsoft.com/office/drawing/2014/main" id="{09A5CC7F-26DC-0D26-4AE2-7DF8263FFF94}"/>
              </a:ext>
            </a:extLst>
          </p:cNvPr>
          <p:cNvSpPr/>
          <p:nvPr/>
        </p:nvSpPr>
        <p:spPr>
          <a:xfrm>
            <a:off x="9547733" y="448621"/>
            <a:ext cx="198642" cy="189685"/>
          </a:xfrm>
          <a:prstGeom prst="rightArrow">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Arrow: Right 83">
            <a:extLst>
              <a:ext uri="{FF2B5EF4-FFF2-40B4-BE49-F238E27FC236}">
                <a16:creationId xmlns:a16="http://schemas.microsoft.com/office/drawing/2014/main" id="{B308A0F2-41C9-7138-696D-9478D03A2A7D}"/>
              </a:ext>
            </a:extLst>
          </p:cNvPr>
          <p:cNvSpPr/>
          <p:nvPr/>
        </p:nvSpPr>
        <p:spPr>
          <a:xfrm rot="5400000">
            <a:off x="10741746" y="888262"/>
            <a:ext cx="198642" cy="189685"/>
          </a:xfrm>
          <a:prstGeom prst="rightArrow">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Arrow: Right 84">
            <a:extLst>
              <a:ext uri="{FF2B5EF4-FFF2-40B4-BE49-F238E27FC236}">
                <a16:creationId xmlns:a16="http://schemas.microsoft.com/office/drawing/2014/main" id="{48C58C53-4CE9-78E4-8DAC-70A741609B93}"/>
              </a:ext>
            </a:extLst>
          </p:cNvPr>
          <p:cNvSpPr/>
          <p:nvPr/>
        </p:nvSpPr>
        <p:spPr>
          <a:xfrm rot="10800000">
            <a:off x="9620093" y="1380273"/>
            <a:ext cx="198642" cy="189685"/>
          </a:xfrm>
          <a:prstGeom prst="rightArrow">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Arrow: Right 85">
            <a:extLst>
              <a:ext uri="{FF2B5EF4-FFF2-40B4-BE49-F238E27FC236}">
                <a16:creationId xmlns:a16="http://schemas.microsoft.com/office/drawing/2014/main" id="{59DA720D-4E8D-45BA-A6E2-11B58742050E}"/>
              </a:ext>
            </a:extLst>
          </p:cNvPr>
          <p:cNvSpPr/>
          <p:nvPr/>
        </p:nvSpPr>
        <p:spPr>
          <a:xfrm rot="10800000">
            <a:off x="7261228" y="1380621"/>
            <a:ext cx="198642" cy="189685"/>
          </a:xfrm>
          <a:prstGeom prst="rightArrow">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Arrow: Right 86">
            <a:extLst>
              <a:ext uri="{FF2B5EF4-FFF2-40B4-BE49-F238E27FC236}">
                <a16:creationId xmlns:a16="http://schemas.microsoft.com/office/drawing/2014/main" id="{A7F9C05E-C7F3-9F7D-9DF3-B76EB914DA31}"/>
              </a:ext>
            </a:extLst>
          </p:cNvPr>
          <p:cNvSpPr/>
          <p:nvPr/>
        </p:nvSpPr>
        <p:spPr>
          <a:xfrm rot="10800000">
            <a:off x="4901646" y="1380612"/>
            <a:ext cx="198642" cy="189685"/>
          </a:xfrm>
          <a:prstGeom prst="rightArrow">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Arrow: Right 87">
            <a:extLst>
              <a:ext uri="{FF2B5EF4-FFF2-40B4-BE49-F238E27FC236}">
                <a16:creationId xmlns:a16="http://schemas.microsoft.com/office/drawing/2014/main" id="{07073B42-83A3-9810-4087-E5A65DE5C56D}"/>
              </a:ext>
            </a:extLst>
          </p:cNvPr>
          <p:cNvSpPr/>
          <p:nvPr/>
        </p:nvSpPr>
        <p:spPr>
          <a:xfrm rot="5400000">
            <a:off x="1329343" y="1852701"/>
            <a:ext cx="198642" cy="189685"/>
          </a:xfrm>
          <a:prstGeom prst="rightArrow">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Arrow: Right 90">
            <a:extLst>
              <a:ext uri="{FF2B5EF4-FFF2-40B4-BE49-F238E27FC236}">
                <a16:creationId xmlns:a16="http://schemas.microsoft.com/office/drawing/2014/main" id="{2F2CC17C-F1A1-156E-8DE7-85D6834545EC}"/>
              </a:ext>
            </a:extLst>
          </p:cNvPr>
          <p:cNvSpPr/>
          <p:nvPr/>
        </p:nvSpPr>
        <p:spPr>
          <a:xfrm rot="5400000">
            <a:off x="4770116" y="4395151"/>
            <a:ext cx="198642" cy="189685"/>
          </a:xfrm>
          <a:prstGeom prst="rightArrow">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Arrow: Right 91">
            <a:extLst>
              <a:ext uri="{FF2B5EF4-FFF2-40B4-BE49-F238E27FC236}">
                <a16:creationId xmlns:a16="http://schemas.microsoft.com/office/drawing/2014/main" id="{A2D0C7CC-7636-8973-4366-8A3159AA1BF7}"/>
              </a:ext>
            </a:extLst>
          </p:cNvPr>
          <p:cNvSpPr/>
          <p:nvPr/>
        </p:nvSpPr>
        <p:spPr>
          <a:xfrm rot="5400000">
            <a:off x="7368859" y="4414531"/>
            <a:ext cx="198642" cy="189685"/>
          </a:xfrm>
          <a:prstGeom prst="rightArrow">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Arrow: Right 94">
            <a:extLst>
              <a:ext uri="{FF2B5EF4-FFF2-40B4-BE49-F238E27FC236}">
                <a16:creationId xmlns:a16="http://schemas.microsoft.com/office/drawing/2014/main" id="{EBE07374-4F8D-DFF8-0924-65F1E011E56A}"/>
              </a:ext>
            </a:extLst>
          </p:cNvPr>
          <p:cNvSpPr/>
          <p:nvPr/>
        </p:nvSpPr>
        <p:spPr>
          <a:xfrm rot="10800000">
            <a:off x="3659600" y="4927795"/>
            <a:ext cx="198642" cy="189685"/>
          </a:xfrm>
          <a:prstGeom prst="rightArrow">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Arrow: Right 97">
            <a:extLst>
              <a:ext uri="{FF2B5EF4-FFF2-40B4-BE49-F238E27FC236}">
                <a16:creationId xmlns:a16="http://schemas.microsoft.com/office/drawing/2014/main" id="{DAEA02FE-096B-87C2-1A64-0906081B2296}"/>
              </a:ext>
            </a:extLst>
          </p:cNvPr>
          <p:cNvSpPr/>
          <p:nvPr/>
        </p:nvSpPr>
        <p:spPr>
          <a:xfrm rot="16200000">
            <a:off x="3447993" y="3628318"/>
            <a:ext cx="198642" cy="189685"/>
          </a:xfrm>
          <a:prstGeom prst="rightArrow">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Arrow: Right 98">
            <a:extLst>
              <a:ext uri="{FF2B5EF4-FFF2-40B4-BE49-F238E27FC236}">
                <a16:creationId xmlns:a16="http://schemas.microsoft.com/office/drawing/2014/main" id="{2A69C2E9-A8E7-5919-8075-E032ED70522A}"/>
              </a:ext>
            </a:extLst>
          </p:cNvPr>
          <p:cNvSpPr/>
          <p:nvPr/>
        </p:nvSpPr>
        <p:spPr>
          <a:xfrm>
            <a:off x="4765638" y="3364736"/>
            <a:ext cx="198642" cy="189685"/>
          </a:xfrm>
          <a:prstGeom prst="rightArrow">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TextBox 116">
            <a:extLst>
              <a:ext uri="{FF2B5EF4-FFF2-40B4-BE49-F238E27FC236}">
                <a16:creationId xmlns:a16="http://schemas.microsoft.com/office/drawing/2014/main" id="{70D3FE4C-65DD-0414-8984-A4BB3E776FC0}"/>
              </a:ext>
            </a:extLst>
          </p:cNvPr>
          <p:cNvSpPr txBox="1"/>
          <p:nvPr/>
        </p:nvSpPr>
        <p:spPr>
          <a:xfrm>
            <a:off x="1150367" y="336804"/>
            <a:ext cx="1295258" cy="461665"/>
          </a:xfrm>
          <a:prstGeom prst="rect">
            <a:avLst/>
          </a:prstGeom>
          <a:noFill/>
        </p:spPr>
        <p:txBody>
          <a:bodyPr wrap="square" rtlCol="0">
            <a:spAutoFit/>
          </a:bodyPr>
          <a:lstStyle/>
          <a:p>
            <a:r>
              <a:rPr lang="en-US" sz="1200" dirty="0">
                <a:solidFill>
                  <a:schemeClr val="tx1">
                    <a:lumMod val="65000"/>
                    <a:lumOff val="35000"/>
                  </a:schemeClr>
                </a:solidFill>
                <a:latin typeface="Century Gothic" panose="020B0502020202020204" pitchFamily="34" charset="0"/>
              </a:rPr>
              <a:t>CLIENT CONTACT</a:t>
            </a:r>
          </a:p>
        </p:txBody>
      </p:sp>
      <p:grpSp>
        <p:nvGrpSpPr>
          <p:cNvPr id="121" name="Group 120">
            <a:extLst>
              <a:ext uri="{FF2B5EF4-FFF2-40B4-BE49-F238E27FC236}">
                <a16:creationId xmlns:a16="http://schemas.microsoft.com/office/drawing/2014/main" id="{3421C4F5-856B-3784-ADF4-DE7BCC8577AE}"/>
              </a:ext>
            </a:extLst>
          </p:cNvPr>
          <p:cNvGrpSpPr/>
          <p:nvPr/>
        </p:nvGrpSpPr>
        <p:grpSpPr>
          <a:xfrm>
            <a:off x="144549" y="182486"/>
            <a:ext cx="1330401" cy="409376"/>
            <a:chOff x="144549" y="182486"/>
            <a:chExt cx="1330401" cy="409376"/>
          </a:xfrm>
        </p:grpSpPr>
        <p:sp>
          <p:nvSpPr>
            <p:cNvPr id="116" name="TextBox 115">
              <a:extLst>
                <a:ext uri="{FF2B5EF4-FFF2-40B4-BE49-F238E27FC236}">
                  <a16:creationId xmlns:a16="http://schemas.microsoft.com/office/drawing/2014/main" id="{03CD4790-C223-A1AC-F91A-1456CC82D828}"/>
                </a:ext>
              </a:extLst>
            </p:cNvPr>
            <p:cNvSpPr txBox="1"/>
            <p:nvPr/>
          </p:nvSpPr>
          <p:spPr>
            <a:xfrm rot="20192362">
              <a:off x="298684" y="238977"/>
              <a:ext cx="1176266" cy="276999"/>
            </a:xfrm>
            <a:prstGeom prst="rect">
              <a:avLst/>
            </a:prstGeom>
            <a:noFill/>
          </p:spPr>
          <p:txBody>
            <a:bodyPr wrap="square" rtlCol="0">
              <a:spAutoFit/>
            </a:bodyPr>
            <a:lstStyle/>
            <a:p>
              <a:r>
                <a:rPr lang="en-US" sz="1200" b="1" i="1" dirty="0">
                  <a:solidFill>
                    <a:srgbClr val="FFC000"/>
                  </a:solidFill>
                  <a:latin typeface="Century Gothic" panose="020B0502020202020204" pitchFamily="34" charset="0"/>
                </a:rPr>
                <a:t>START HERE!</a:t>
              </a:r>
            </a:p>
          </p:txBody>
        </p:sp>
        <p:pic>
          <p:nvPicPr>
            <p:cNvPr id="119" name="Graphic 118" descr="Flag with solid fill">
              <a:extLst>
                <a:ext uri="{FF2B5EF4-FFF2-40B4-BE49-F238E27FC236}">
                  <a16:creationId xmlns:a16="http://schemas.microsoft.com/office/drawing/2014/main" id="{AEDB4C37-D995-6246-784D-4E8EE8B07E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4549" y="182486"/>
              <a:ext cx="409376" cy="409376"/>
            </a:xfrm>
            <a:prstGeom prst="rect">
              <a:avLst/>
            </a:prstGeom>
          </p:spPr>
        </p:pic>
      </p:grpSp>
      <p:sp>
        <p:nvSpPr>
          <p:cNvPr id="122" name="TextBox 121">
            <a:extLst>
              <a:ext uri="{FF2B5EF4-FFF2-40B4-BE49-F238E27FC236}">
                <a16:creationId xmlns:a16="http://schemas.microsoft.com/office/drawing/2014/main" id="{9F937B7D-0058-0D50-AB06-9E40B11BED04}"/>
              </a:ext>
            </a:extLst>
          </p:cNvPr>
          <p:cNvSpPr txBox="1"/>
          <p:nvPr/>
        </p:nvSpPr>
        <p:spPr>
          <a:xfrm>
            <a:off x="2723594" y="418462"/>
            <a:ext cx="2106558" cy="276999"/>
          </a:xfrm>
          <a:prstGeom prst="rect">
            <a:avLst/>
          </a:prstGeom>
          <a:noFill/>
        </p:spPr>
        <p:txBody>
          <a:bodyPr wrap="square" rtlCol="0">
            <a:spAutoFit/>
          </a:bodyPr>
          <a:lstStyle/>
          <a:p>
            <a:pPr algn="ctr"/>
            <a:r>
              <a:rPr lang="en-US" sz="1200" dirty="0">
                <a:solidFill>
                  <a:schemeClr val="tx1">
                    <a:lumMod val="65000"/>
                    <a:lumOff val="35000"/>
                  </a:schemeClr>
                </a:solidFill>
                <a:latin typeface="Century Gothic" panose="020B0502020202020204" pitchFamily="34" charset="0"/>
              </a:rPr>
              <a:t>GOALS SETTING</a:t>
            </a:r>
          </a:p>
        </p:txBody>
      </p:sp>
      <p:sp>
        <p:nvSpPr>
          <p:cNvPr id="123" name="TextBox 122">
            <a:extLst>
              <a:ext uri="{FF2B5EF4-FFF2-40B4-BE49-F238E27FC236}">
                <a16:creationId xmlns:a16="http://schemas.microsoft.com/office/drawing/2014/main" id="{72CB5982-1C6C-45B6-1E55-108AB1AE3ADC}"/>
              </a:ext>
            </a:extLst>
          </p:cNvPr>
          <p:cNvSpPr txBox="1"/>
          <p:nvPr/>
        </p:nvSpPr>
        <p:spPr>
          <a:xfrm>
            <a:off x="5094658" y="398576"/>
            <a:ext cx="2106558" cy="276999"/>
          </a:xfrm>
          <a:prstGeom prst="rect">
            <a:avLst/>
          </a:prstGeom>
          <a:noFill/>
        </p:spPr>
        <p:txBody>
          <a:bodyPr wrap="square" rtlCol="0">
            <a:spAutoFit/>
          </a:bodyPr>
          <a:lstStyle/>
          <a:p>
            <a:pPr algn="ctr"/>
            <a:r>
              <a:rPr lang="en-US" sz="1200" dirty="0">
                <a:solidFill>
                  <a:schemeClr val="tx1">
                    <a:lumMod val="65000"/>
                    <a:lumOff val="35000"/>
                  </a:schemeClr>
                </a:solidFill>
                <a:latin typeface="Century Gothic" panose="020B0502020202020204" pitchFamily="34" charset="0"/>
              </a:rPr>
              <a:t>NEEDS ASSESSMENT</a:t>
            </a:r>
          </a:p>
        </p:txBody>
      </p:sp>
      <p:sp>
        <p:nvSpPr>
          <p:cNvPr id="124" name="TextBox 123">
            <a:extLst>
              <a:ext uri="{FF2B5EF4-FFF2-40B4-BE49-F238E27FC236}">
                <a16:creationId xmlns:a16="http://schemas.microsoft.com/office/drawing/2014/main" id="{04C92736-0C2D-A485-9B54-1B3652525868}"/>
              </a:ext>
            </a:extLst>
          </p:cNvPr>
          <p:cNvSpPr txBox="1"/>
          <p:nvPr/>
        </p:nvSpPr>
        <p:spPr>
          <a:xfrm>
            <a:off x="7466611" y="398033"/>
            <a:ext cx="2106558" cy="276999"/>
          </a:xfrm>
          <a:prstGeom prst="rect">
            <a:avLst/>
          </a:prstGeom>
          <a:noFill/>
        </p:spPr>
        <p:txBody>
          <a:bodyPr wrap="square" rtlCol="0">
            <a:spAutoFit/>
          </a:bodyPr>
          <a:lstStyle/>
          <a:p>
            <a:pPr algn="ctr"/>
            <a:r>
              <a:rPr lang="en-US" sz="1200" dirty="0">
                <a:solidFill>
                  <a:schemeClr val="tx1">
                    <a:lumMod val="65000"/>
                    <a:lumOff val="35000"/>
                  </a:schemeClr>
                </a:solidFill>
                <a:latin typeface="Century Gothic" panose="020B0502020202020204" pitchFamily="34" charset="0"/>
              </a:rPr>
              <a:t>RESEARCH</a:t>
            </a:r>
          </a:p>
        </p:txBody>
      </p:sp>
      <p:sp>
        <p:nvSpPr>
          <p:cNvPr id="125" name="TextBox 124">
            <a:extLst>
              <a:ext uri="{FF2B5EF4-FFF2-40B4-BE49-F238E27FC236}">
                <a16:creationId xmlns:a16="http://schemas.microsoft.com/office/drawing/2014/main" id="{BD2B5968-EC3F-8CB3-F5DD-54C7B8591A31}"/>
              </a:ext>
            </a:extLst>
          </p:cNvPr>
          <p:cNvSpPr txBox="1"/>
          <p:nvPr/>
        </p:nvSpPr>
        <p:spPr>
          <a:xfrm>
            <a:off x="9834744" y="391230"/>
            <a:ext cx="2106558" cy="276999"/>
          </a:xfrm>
          <a:prstGeom prst="rect">
            <a:avLst/>
          </a:prstGeom>
          <a:noFill/>
        </p:spPr>
        <p:txBody>
          <a:bodyPr wrap="square" rtlCol="0">
            <a:spAutoFit/>
          </a:bodyPr>
          <a:lstStyle/>
          <a:p>
            <a:pPr algn="ctr"/>
            <a:r>
              <a:rPr lang="en-US" sz="1200" dirty="0">
                <a:solidFill>
                  <a:schemeClr val="tx1">
                    <a:lumMod val="65000"/>
                    <a:lumOff val="35000"/>
                  </a:schemeClr>
                </a:solidFill>
                <a:latin typeface="Century Gothic" panose="020B0502020202020204" pitchFamily="34" charset="0"/>
              </a:rPr>
              <a:t>SITE MAP</a:t>
            </a:r>
          </a:p>
        </p:txBody>
      </p:sp>
      <p:sp>
        <p:nvSpPr>
          <p:cNvPr id="126" name="TextBox 125">
            <a:extLst>
              <a:ext uri="{FF2B5EF4-FFF2-40B4-BE49-F238E27FC236}">
                <a16:creationId xmlns:a16="http://schemas.microsoft.com/office/drawing/2014/main" id="{1BC928A6-A720-47BA-1D5A-B6F94C729ABF}"/>
              </a:ext>
            </a:extLst>
          </p:cNvPr>
          <p:cNvSpPr txBox="1"/>
          <p:nvPr/>
        </p:nvSpPr>
        <p:spPr>
          <a:xfrm>
            <a:off x="9818735" y="1342181"/>
            <a:ext cx="2106558" cy="276999"/>
          </a:xfrm>
          <a:prstGeom prst="rect">
            <a:avLst/>
          </a:prstGeom>
          <a:noFill/>
        </p:spPr>
        <p:txBody>
          <a:bodyPr wrap="square" rtlCol="0">
            <a:spAutoFit/>
          </a:bodyPr>
          <a:lstStyle/>
          <a:p>
            <a:pPr algn="ctr"/>
            <a:r>
              <a:rPr lang="en-US" sz="1200" dirty="0">
                <a:solidFill>
                  <a:schemeClr val="tx1">
                    <a:lumMod val="65000"/>
                    <a:lumOff val="35000"/>
                  </a:schemeClr>
                </a:solidFill>
                <a:latin typeface="Century Gothic" panose="020B0502020202020204" pitchFamily="34" charset="0"/>
              </a:rPr>
              <a:t>CONTENT BRIEF</a:t>
            </a:r>
          </a:p>
        </p:txBody>
      </p:sp>
      <p:sp>
        <p:nvSpPr>
          <p:cNvPr id="127" name="TextBox 126">
            <a:extLst>
              <a:ext uri="{FF2B5EF4-FFF2-40B4-BE49-F238E27FC236}">
                <a16:creationId xmlns:a16="http://schemas.microsoft.com/office/drawing/2014/main" id="{A6D56633-CD27-45AD-3FC8-96380E688AB2}"/>
              </a:ext>
            </a:extLst>
          </p:cNvPr>
          <p:cNvSpPr txBox="1"/>
          <p:nvPr/>
        </p:nvSpPr>
        <p:spPr>
          <a:xfrm>
            <a:off x="7466614" y="1311125"/>
            <a:ext cx="2106558" cy="276999"/>
          </a:xfrm>
          <a:prstGeom prst="rect">
            <a:avLst/>
          </a:prstGeom>
          <a:noFill/>
        </p:spPr>
        <p:txBody>
          <a:bodyPr wrap="square" rtlCol="0">
            <a:spAutoFit/>
          </a:bodyPr>
          <a:lstStyle/>
          <a:p>
            <a:pPr algn="ctr"/>
            <a:r>
              <a:rPr lang="en-US" sz="1200" dirty="0">
                <a:solidFill>
                  <a:schemeClr val="tx1">
                    <a:lumMod val="65000"/>
                    <a:lumOff val="35000"/>
                  </a:schemeClr>
                </a:solidFill>
                <a:latin typeface="Century Gothic" panose="020B0502020202020204" pitchFamily="34" charset="0"/>
              </a:rPr>
              <a:t>CONTENT CREATION</a:t>
            </a:r>
          </a:p>
        </p:txBody>
      </p:sp>
      <p:sp>
        <p:nvSpPr>
          <p:cNvPr id="128" name="TextBox 127">
            <a:extLst>
              <a:ext uri="{FF2B5EF4-FFF2-40B4-BE49-F238E27FC236}">
                <a16:creationId xmlns:a16="http://schemas.microsoft.com/office/drawing/2014/main" id="{1CE61308-AFD8-0C9F-EB4E-AD7E0C850B61}"/>
              </a:ext>
            </a:extLst>
          </p:cNvPr>
          <p:cNvSpPr txBox="1"/>
          <p:nvPr/>
        </p:nvSpPr>
        <p:spPr>
          <a:xfrm>
            <a:off x="5106574" y="1319625"/>
            <a:ext cx="2106558" cy="461665"/>
          </a:xfrm>
          <a:prstGeom prst="rect">
            <a:avLst/>
          </a:prstGeom>
          <a:noFill/>
        </p:spPr>
        <p:txBody>
          <a:bodyPr wrap="square" rtlCol="0">
            <a:spAutoFit/>
          </a:bodyPr>
          <a:lstStyle/>
          <a:p>
            <a:pPr algn="ctr"/>
            <a:r>
              <a:rPr lang="en-US" sz="1200" dirty="0">
                <a:solidFill>
                  <a:schemeClr val="tx1">
                    <a:lumMod val="65000"/>
                    <a:lumOff val="35000"/>
                  </a:schemeClr>
                </a:solidFill>
                <a:latin typeface="Century Gothic" panose="020B0502020202020204" pitchFamily="34" charset="0"/>
              </a:rPr>
              <a:t>UX DESIGN AND WIREFRAMES</a:t>
            </a:r>
          </a:p>
        </p:txBody>
      </p:sp>
      <p:sp>
        <p:nvSpPr>
          <p:cNvPr id="129" name="TextBox 128">
            <a:extLst>
              <a:ext uri="{FF2B5EF4-FFF2-40B4-BE49-F238E27FC236}">
                <a16:creationId xmlns:a16="http://schemas.microsoft.com/office/drawing/2014/main" id="{783462F1-C835-8D21-1499-0F15F17406C7}"/>
              </a:ext>
            </a:extLst>
          </p:cNvPr>
          <p:cNvSpPr txBox="1"/>
          <p:nvPr/>
        </p:nvSpPr>
        <p:spPr>
          <a:xfrm>
            <a:off x="2736959" y="1337790"/>
            <a:ext cx="2106558" cy="276999"/>
          </a:xfrm>
          <a:prstGeom prst="rect">
            <a:avLst/>
          </a:prstGeom>
          <a:noFill/>
        </p:spPr>
        <p:txBody>
          <a:bodyPr wrap="square" rtlCol="0">
            <a:spAutoFit/>
          </a:bodyPr>
          <a:lstStyle/>
          <a:p>
            <a:pPr algn="ctr"/>
            <a:r>
              <a:rPr lang="en-US" sz="1200" dirty="0">
                <a:solidFill>
                  <a:schemeClr val="tx1">
                    <a:lumMod val="65000"/>
                    <a:lumOff val="35000"/>
                  </a:schemeClr>
                </a:solidFill>
                <a:latin typeface="Century Gothic" panose="020B0502020202020204" pitchFamily="34" charset="0"/>
              </a:rPr>
              <a:t>UI DESIGN</a:t>
            </a:r>
          </a:p>
        </p:txBody>
      </p:sp>
      <p:sp>
        <p:nvSpPr>
          <p:cNvPr id="130" name="TextBox 129">
            <a:extLst>
              <a:ext uri="{FF2B5EF4-FFF2-40B4-BE49-F238E27FC236}">
                <a16:creationId xmlns:a16="http://schemas.microsoft.com/office/drawing/2014/main" id="{97B7FD3D-8F09-8740-79BE-0DC5E0E861B6}"/>
              </a:ext>
            </a:extLst>
          </p:cNvPr>
          <p:cNvSpPr txBox="1"/>
          <p:nvPr/>
        </p:nvSpPr>
        <p:spPr>
          <a:xfrm>
            <a:off x="5129818" y="3317160"/>
            <a:ext cx="2106558" cy="276999"/>
          </a:xfrm>
          <a:prstGeom prst="rect">
            <a:avLst/>
          </a:prstGeom>
          <a:noFill/>
        </p:spPr>
        <p:txBody>
          <a:bodyPr wrap="square" rtlCol="0">
            <a:spAutoFit/>
          </a:bodyPr>
          <a:lstStyle/>
          <a:p>
            <a:pPr algn="ctr"/>
            <a:r>
              <a:rPr lang="en-US" sz="1200" dirty="0">
                <a:solidFill>
                  <a:schemeClr val="tx1">
                    <a:lumMod val="65000"/>
                    <a:lumOff val="35000"/>
                  </a:schemeClr>
                </a:solidFill>
                <a:latin typeface="Century Gothic" panose="020B0502020202020204" pitchFamily="34" charset="0"/>
              </a:rPr>
              <a:t>CLIENT REVIEW</a:t>
            </a:r>
          </a:p>
        </p:txBody>
      </p:sp>
      <p:sp>
        <p:nvSpPr>
          <p:cNvPr id="132" name="TextBox 131">
            <a:extLst>
              <a:ext uri="{FF2B5EF4-FFF2-40B4-BE49-F238E27FC236}">
                <a16:creationId xmlns:a16="http://schemas.microsoft.com/office/drawing/2014/main" id="{1DC170FE-7B54-CAC9-4311-3D8192C36EBF}"/>
              </a:ext>
            </a:extLst>
          </p:cNvPr>
          <p:cNvSpPr txBox="1"/>
          <p:nvPr/>
        </p:nvSpPr>
        <p:spPr>
          <a:xfrm>
            <a:off x="3854800" y="4050627"/>
            <a:ext cx="2106551" cy="276999"/>
          </a:xfrm>
          <a:prstGeom prst="rect">
            <a:avLst/>
          </a:prstGeom>
          <a:noFill/>
        </p:spPr>
        <p:txBody>
          <a:bodyPr wrap="square" rtlCol="0">
            <a:spAutoFit/>
          </a:bodyPr>
          <a:lstStyle/>
          <a:p>
            <a:pPr algn="ctr"/>
            <a:r>
              <a:rPr lang="en-US" sz="1200" b="1" dirty="0">
                <a:solidFill>
                  <a:schemeClr val="tx1">
                    <a:lumMod val="65000"/>
                    <a:lumOff val="35000"/>
                  </a:schemeClr>
                </a:solidFill>
                <a:latin typeface="Century Gothic" panose="020B0502020202020204" pitchFamily="34" charset="0"/>
              </a:rPr>
              <a:t>NOT APPROVED</a:t>
            </a:r>
          </a:p>
        </p:txBody>
      </p:sp>
      <p:sp>
        <p:nvSpPr>
          <p:cNvPr id="133" name="TextBox 132">
            <a:extLst>
              <a:ext uri="{FF2B5EF4-FFF2-40B4-BE49-F238E27FC236}">
                <a16:creationId xmlns:a16="http://schemas.microsoft.com/office/drawing/2014/main" id="{E3BD1ACA-BEF3-B424-9868-218811CE78EB}"/>
              </a:ext>
            </a:extLst>
          </p:cNvPr>
          <p:cNvSpPr txBox="1"/>
          <p:nvPr/>
        </p:nvSpPr>
        <p:spPr>
          <a:xfrm>
            <a:off x="6399069" y="4068702"/>
            <a:ext cx="2106551" cy="276999"/>
          </a:xfrm>
          <a:prstGeom prst="rect">
            <a:avLst/>
          </a:prstGeom>
          <a:noFill/>
        </p:spPr>
        <p:txBody>
          <a:bodyPr wrap="square" rtlCol="0">
            <a:spAutoFit/>
          </a:bodyPr>
          <a:lstStyle/>
          <a:p>
            <a:pPr algn="ctr"/>
            <a:r>
              <a:rPr lang="en-US" sz="1200" b="1" dirty="0">
                <a:solidFill>
                  <a:schemeClr val="tx1">
                    <a:lumMod val="65000"/>
                    <a:lumOff val="35000"/>
                  </a:schemeClr>
                </a:solidFill>
                <a:latin typeface="Century Gothic" panose="020B0502020202020204" pitchFamily="34" charset="0"/>
              </a:rPr>
              <a:t>APPROVED</a:t>
            </a:r>
          </a:p>
        </p:txBody>
      </p:sp>
      <p:sp>
        <p:nvSpPr>
          <p:cNvPr id="134" name="TextBox 133">
            <a:extLst>
              <a:ext uri="{FF2B5EF4-FFF2-40B4-BE49-F238E27FC236}">
                <a16:creationId xmlns:a16="http://schemas.microsoft.com/office/drawing/2014/main" id="{6F07B4F3-E667-FA67-5A62-49FA677ACFA4}"/>
              </a:ext>
            </a:extLst>
          </p:cNvPr>
          <p:cNvSpPr txBox="1"/>
          <p:nvPr/>
        </p:nvSpPr>
        <p:spPr>
          <a:xfrm>
            <a:off x="3858239" y="4838429"/>
            <a:ext cx="2106558" cy="276999"/>
          </a:xfrm>
          <a:prstGeom prst="rect">
            <a:avLst/>
          </a:prstGeom>
          <a:noFill/>
        </p:spPr>
        <p:txBody>
          <a:bodyPr wrap="square" rtlCol="0">
            <a:spAutoFit/>
          </a:bodyPr>
          <a:lstStyle/>
          <a:p>
            <a:pPr algn="ctr"/>
            <a:r>
              <a:rPr lang="en-US" sz="1200" dirty="0">
                <a:solidFill>
                  <a:schemeClr val="tx1">
                    <a:lumMod val="65000"/>
                    <a:lumOff val="35000"/>
                  </a:schemeClr>
                </a:solidFill>
                <a:latin typeface="Century Gothic" panose="020B0502020202020204" pitchFamily="34" charset="0"/>
              </a:rPr>
              <a:t>SITE EDITS</a:t>
            </a:r>
          </a:p>
        </p:txBody>
      </p:sp>
      <p:sp>
        <p:nvSpPr>
          <p:cNvPr id="135" name="TextBox 134">
            <a:extLst>
              <a:ext uri="{FF2B5EF4-FFF2-40B4-BE49-F238E27FC236}">
                <a16:creationId xmlns:a16="http://schemas.microsoft.com/office/drawing/2014/main" id="{5D2EA6F8-BDE9-C0C8-8FEF-15DA6E80D3C1}"/>
              </a:ext>
            </a:extLst>
          </p:cNvPr>
          <p:cNvSpPr txBox="1"/>
          <p:nvPr/>
        </p:nvSpPr>
        <p:spPr>
          <a:xfrm>
            <a:off x="6406469" y="4830055"/>
            <a:ext cx="2060008" cy="276999"/>
          </a:xfrm>
          <a:prstGeom prst="rect">
            <a:avLst/>
          </a:prstGeom>
          <a:noFill/>
        </p:spPr>
        <p:txBody>
          <a:bodyPr wrap="square" rtlCol="0">
            <a:spAutoFit/>
          </a:bodyPr>
          <a:lstStyle/>
          <a:p>
            <a:pPr algn="ctr"/>
            <a:r>
              <a:rPr lang="en-US" sz="1200" dirty="0">
                <a:solidFill>
                  <a:schemeClr val="tx1">
                    <a:lumMod val="65000"/>
                    <a:lumOff val="35000"/>
                  </a:schemeClr>
                </a:solidFill>
                <a:latin typeface="Century Gothic" panose="020B0502020202020204" pitchFamily="34" charset="0"/>
              </a:rPr>
              <a:t>SEO SUBMISSION</a:t>
            </a:r>
          </a:p>
        </p:txBody>
      </p:sp>
      <p:sp>
        <p:nvSpPr>
          <p:cNvPr id="2" name="Rectangle 1">
            <a:extLst>
              <a:ext uri="{FF2B5EF4-FFF2-40B4-BE49-F238E27FC236}">
                <a16:creationId xmlns:a16="http://schemas.microsoft.com/office/drawing/2014/main" id="{65BA2B27-3920-35D7-4184-05DDB3183B6A}"/>
              </a:ext>
            </a:extLst>
          </p:cNvPr>
          <p:cNvSpPr/>
          <p:nvPr/>
        </p:nvSpPr>
        <p:spPr>
          <a:xfrm>
            <a:off x="388580" y="1124322"/>
            <a:ext cx="2106558" cy="723900"/>
          </a:xfrm>
          <a:prstGeom prst="rect">
            <a:avLst/>
          </a:prstGeom>
          <a:solidFill>
            <a:srgbClr val="F6F4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D908230C-CB5A-F251-F1C4-B7CB40711F64}"/>
              </a:ext>
            </a:extLst>
          </p:cNvPr>
          <p:cNvSpPr txBox="1"/>
          <p:nvPr/>
        </p:nvSpPr>
        <p:spPr>
          <a:xfrm>
            <a:off x="391156" y="1344099"/>
            <a:ext cx="2106558" cy="461665"/>
          </a:xfrm>
          <a:prstGeom prst="rect">
            <a:avLst/>
          </a:prstGeom>
          <a:noFill/>
        </p:spPr>
        <p:txBody>
          <a:bodyPr wrap="square" rtlCol="0">
            <a:spAutoFit/>
          </a:bodyPr>
          <a:lstStyle/>
          <a:p>
            <a:pPr algn="ctr"/>
            <a:r>
              <a:rPr lang="en-US" sz="1200" dirty="0">
                <a:solidFill>
                  <a:schemeClr val="tx1">
                    <a:lumMod val="65000"/>
                    <a:lumOff val="35000"/>
                  </a:schemeClr>
                </a:solidFill>
                <a:latin typeface="Century Gothic" panose="020B0502020202020204" pitchFamily="34" charset="0"/>
              </a:rPr>
              <a:t>CLICKTHROUGH PROTOTYPE</a:t>
            </a:r>
          </a:p>
        </p:txBody>
      </p:sp>
      <p:sp>
        <p:nvSpPr>
          <p:cNvPr id="6" name="Rectangle 5">
            <a:extLst>
              <a:ext uri="{FF2B5EF4-FFF2-40B4-BE49-F238E27FC236}">
                <a16:creationId xmlns:a16="http://schemas.microsoft.com/office/drawing/2014/main" id="{4E54ABC2-A27D-BEF5-6571-53DE85E992EC}"/>
              </a:ext>
            </a:extLst>
          </p:cNvPr>
          <p:cNvSpPr/>
          <p:nvPr/>
        </p:nvSpPr>
        <p:spPr>
          <a:xfrm>
            <a:off x="408662" y="2128636"/>
            <a:ext cx="2106558" cy="723900"/>
          </a:xfrm>
          <a:prstGeom prst="rect">
            <a:avLst/>
          </a:prstGeom>
          <a:solidFill>
            <a:srgbClr val="F0ED7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01903D94-DABA-E886-A2C8-081855D74103}"/>
              </a:ext>
            </a:extLst>
          </p:cNvPr>
          <p:cNvSpPr txBox="1"/>
          <p:nvPr/>
        </p:nvSpPr>
        <p:spPr>
          <a:xfrm>
            <a:off x="411238" y="2348413"/>
            <a:ext cx="2106558" cy="276999"/>
          </a:xfrm>
          <a:prstGeom prst="rect">
            <a:avLst/>
          </a:prstGeom>
          <a:noFill/>
        </p:spPr>
        <p:txBody>
          <a:bodyPr wrap="square" rtlCol="0">
            <a:spAutoFit/>
          </a:bodyPr>
          <a:lstStyle/>
          <a:p>
            <a:pPr algn="ctr"/>
            <a:r>
              <a:rPr lang="en-US" sz="1200" dirty="0">
                <a:solidFill>
                  <a:schemeClr val="tx1">
                    <a:lumMod val="65000"/>
                    <a:lumOff val="35000"/>
                  </a:schemeClr>
                </a:solidFill>
                <a:latin typeface="Century Gothic" panose="020B0502020202020204" pitchFamily="34" charset="0"/>
              </a:rPr>
              <a:t>CODING</a:t>
            </a:r>
          </a:p>
        </p:txBody>
      </p:sp>
      <p:sp>
        <p:nvSpPr>
          <p:cNvPr id="15" name="Rectangle 14">
            <a:extLst>
              <a:ext uri="{FF2B5EF4-FFF2-40B4-BE49-F238E27FC236}">
                <a16:creationId xmlns:a16="http://schemas.microsoft.com/office/drawing/2014/main" id="{C703172B-560B-52EB-301D-2E5CF7395C55}"/>
              </a:ext>
            </a:extLst>
          </p:cNvPr>
          <p:cNvSpPr/>
          <p:nvPr/>
        </p:nvSpPr>
        <p:spPr>
          <a:xfrm>
            <a:off x="2741291" y="2113939"/>
            <a:ext cx="2106558" cy="723900"/>
          </a:xfrm>
          <a:prstGeom prst="rect">
            <a:avLst/>
          </a:prstGeom>
          <a:solidFill>
            <a:srgbClr val="F0ED7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3F8A4B6-613B-3E75-EE4D-1E487B8B0A2F}"/>
              </a:ext>
            </a:extLst>
          </p:cNvPr>
          <p:cNvSpPr/>
          <p:nvPr/>
        </p:nvSpPr>
        <p:spPr>
          <a:xfrm>
            <a:off x="5100288" y="2113939"/>
            <a:ext cx="2106558" cy="723900"/>
          </a:xfrm>
          <a:prstGeom prst="rect">
            <a:avLst/>
          </a:prstGeom>
          <a:solidFill>
            <a:srgbClr val="F0ED7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A3EA8F6E-0994-DCCF-EBF8-E5A020DDEC4D}"/>
              </a:ext>
            </a:extLst>
          </p:cNvPr>
          <p:cNvSpPr txBox="1"/>
          <p:nvPr/>
        </p:nvSpPr>
        <p:spPr>
          <a:xfrm>
            <a:off x="5113482" y="2315551"/>
            <a:ext cx="2106558" cy="461665"/>
          </a:xfrm>
          <a:prstGeom prst="rect">
            <a:avLst/>
          </a:prstGeom>
          <a:noFill/>
        </p:spPr>
        <p:txBody>
          <a:bodyPr wrap="square" rtlCol="0">
            <a:spAutoFit/>
          </a:bodyPr>
          <a:lstStyle/>
          <a:p>
            <a:pPr algn="ctr"/>
            <a:r>
              <a:rPr lang="en-US" sz="1200" dirty="0">
                <a:solidFill>
                  <a:schemeClr val="tx1">
                    <a:lumMod val="65000"/>
                    <a:lumOff val="35000"/>
                  </a:schemeClr>
                </a:solidFill>
                <a:latin typeface="Century Gothic" panose="020B0502020202020204" pitchFamily="34" charset="0"/>
              </a:rPr>
              <a:t>INTERNAL REVIEW </a:t>
            </a:r>
            <a:br>
              <a:rPr lang="en-US" sz="1200" dirty="0">
                <a:solidFill>
                  <a:schemeClr val="tx1">
                    <a:lumMod val="65000"/>
                    <a:lumOff val="35000"/>
                  </a:schemeClr>
                </a:solidFill>
                <a:latin typeface="Century Gothic" panose="020B0502020202020204" pitchFamily="34" charset="0"/>
              </a:rPr>
            </a:br>
            <a:r>
              <a:rPr lang="en-US" sz="1200" dirty="0">
                <a:solidFill>
                  <a:schemeClr val="tx1">
                    <a:lumMod val="65000"/>
                    <a:lumOff val="35000"/>
                  </a:schemeClr>
                </a:solidFill>
                <a:latin typeface="Century Gothic" panose="020B0502020202020204" pitchFamily="34" charset="0"/>
              </a:rPr>
              <a:t>AND SIGN OFF</a:t>
            </a:r>
          </a:p>
        </p:txBody>
      </p:sp>
      <p:sp>
        <p:nvSpPr>
          <p:cNvPr id="20" name="TextBox 19">
            <a:extLst>
              <a:ext uri="{FF2B5EF4-FFF2-40B4-BE49-F238E27FC236}">
                <a16:creationId xmlns:a16="http://schemas.microsoft.com/office/drawing/2014/main" id="{E45B8F3F-0869-0354-8CEC-B8CD5B2807BA}"/>
              </a:ext>
            </a:extLst>
          </p:cNvPr>
          <p:cNvSpPr txBox="1"/>
          <p:nvPr/>
        </p:nvSpPr>
        <p:spPr>
          <a:xfrm>
            <a:off x="2743867" y="2333716"/>
            <a:ext cx="2106558" cy="276999"/>
          </a:xfrm>
          <a:prstGeom prst="rect">
            <a:avLst/>
          </a:prstGeom>
          <a:noFill/>
        </p:spPr>
        <p:txBody>
          <a:bodyPr wrap="square" rtlCol="0">
            <a:spAutoFit/>
          </a:bodyPr>
          <a:lstStyle/>
          <a:p>
            <a:pPr algn="ctr"/>
            <a:r>
              <a:rPr lang="en-US" sz="1200" dirty="0">
                <a:solidFill>
                  <a:schemeClr val="tx1">
                    <a:lumMod val="65000"/>
                    <a:lumOff val="35000"/>
                  </a:schemeClr>
                </a:solidFill>
                <a:latin typeface="Century Gothic" panose="020B0502020202020204" pitchFamily="34" charset="0"/>
              </a:rPr>
              <a:t>TESTING AND VALIDATION</a:t>
            </a:r>
          </a:p>
        </p:txBody>
      </p:sp>
      <p:sp>
        <p:nvSpPr>
          <p:cNvPr id="22" name="Rectangle 21">
            <a:extLst>
              <a:ext uri="{FF2B5EF4-FFF2-40B4-BE49-F238E27FC236}">
                <a16:creationId xmlns:a16="http://schemas.microsoft.com/office/drawing/2014/main" id="{63BAADCC-8E89-9BFC-24DB-7A45284EC85E}"/>
              </a:ext>
            </a:extLst>
          </p:cNvPr>
          <p:cNvSpPr/>
          <p:nvPr/>
        </p:nvSpPr>
        <p:spPr>
          <a:xfrm>
            <a:off x="6399062" y="5605954"/>
            <a:ext cx="2106558" cy="723900"/>
          </a:xfrm>
          <a:prstGeom prst="rect">
            <a:avLst/>
          </a:prstGeom>
          <a:solidFill>
            <a:srgbClr val="FAF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180C71AD-55B0-FCCF-1E84-7F24F02CA263}"/>
              </a:ext>
            </a:extLst>
          </p:cNvPr>
          <p:cNvSpPr txBox="1"/>
          <p:nvPr/>
        </p:nvSpPr>
        <p:spPr>
          <a:xfrm>
            <a:off x="6406469" y="5810407"/>
            <a:ext cx="2060008" cy="276999"/>
          </a:xfrm>
          <a:prstGeom prst="rect">
            <a:avLst/>
          </a:prstGeom>
          <a:noFill/>
        </p:spPr>
        <p:txBody>
          <a:bodyPr wrap="square" rtlCol="0">
            <a:spAutoFit/>
          </a:bodyPr>
          <a:lstStyle/>
          <a:p>
            <a:pPr algn="ctr"/>
            <a:r>
              <a:rPr lang="en-US" sz="1200" dirty="0">
                <a:solidFill>
                  <a:schemeClr val="tx1">
                    <a:lumMod val="65000"/>
                    <a:lumOff val="35000"/>
                  </a:schemeClr>
                </a:solidFill>
                <a:latin typeface="Century Gothic" panose="020B0502020202020204" pitchFamily="34" charset="0"/>
              </a:rPr>
              <a:t>LAUNCH</a:t>
            </a:r>
          </a:p>
        </p:txBody>
      </p:sp>
      <p:sp>
        <p:nvSpPr>
          <p:cNvPr id="26" name="Rectangle 25">
            <a:extLst>
              <a:ext uri="{FF2B5EF4-FFF2-40B4-BE49-F238E27FC236}">
                <a16:creationId xmlns:a16="http://schemas.microsoft.com/office/drawing/2014/main" id="{15759807-1225-307A-05B6-48E0E13C76BF}"/>
              </a:ext>
            </a:extLst>
          </p:cNvPr>
          <p:cNvSpPr/>
          <p:nvPr/>
        </p:nvSpPr>
        <p:spPr>
          <a:xfrm>
            <a:off x="3858239" y="5595983"/>
            <a:ext cx="2106558" cy="723900"/>
          </a:xfrm>
          <a:prstGeom prst="rect">
            <a:avLst/>
          </a:prstGeom>
          <a:solidFill>
            <a:srgbClr val="FAF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4461A3FC-77F1-A4D3-F967-C1A932642301}"/>
              </a:ext>
            </a:extLst>
          </p:cNvPr>
          <p:cNvSpPr txBox="1"/>
          <p:nvPr/>
        </p:nvSpPr>
        <p:spPr>
          <a:xfrm>
            <a:off x="3865646" y="5800436"/>
            <a:ext cx="2060008" cy="276999"/>
          </a:xfrm>
          <a:prstGeom prst="rect">
            <a:avLst/>
          </a:prstGeom>
          <a:noFill/>
        </p:spPr>
        <p:txBody>
          <a:bodyPr wrap="square" rtlCol="0">
            <a:spAutoFit/>
          </a:bodyPr>
          <a:lstStyle/>
          <a:p>
            <a:pPr algn="ctr"/>
            <a:r>
              <a:rPr lang="en-US" sz="1200" dirty="0">
                <a:solidFill>
                  <a:schemeClr val="tx1">
                    <a:lumMod val="65000"/>
                    <a:lumOff val="35000"/>
                  </a:schemeClr>
                </a:solidFill>
                <a:latin typeface="Century Gothic" panose="020B0502020202020204" pitchFamily="34" charset="0"/>
              </a:rPr>
              <a:t>MINOR BUG FOXES</a:t>
            </a:r>
          </a:p>
        </p:txBody>
      </p:sp>
      <p:sp>
        <p:nvSpPr>
          <p:cNvPr id="29" name="Rectangle 28">
            <a:extLst>
              <a:ext uri="{FF2B5EF4-FFF2-40B4-BE49-F238E27FC236}">
                <a16:creationId xmlns:a16="http://schemas.microsoft.com/office/drawing/2014/main" id="{45F2A7DA-5F59-8640-BE4A-A2DCA8FD6EC0}"/>
              </a:ext>
            </a:extLst>
          </p:cNvPr>
          <p:cNvSpPr/>
          <p:nvPr/>
        </p:nvSpPr>
        <p:spPr>
          <a:xfrm>
            <a:off x="1317416" y="5605954"/>
            <a:ext cx="2106558" cy="723900"/>
          </a:xfrm>
          <a:prstGeom prst="rect">
            <a:avLst/>
          </a:prstGeom>
          <a:solidFill>
            <a:srgbClr val="FAF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1EAA9DE-F278-B5A3-AEEE-5BBAED020C41}"/>
              </a:ext>
            </a:extLst>
          </p:cNvPr>
          <p:cNvSpPr txBox="1"/>
          <p:nvPr/>
        </p:nvSpPr>
        <p:spPr>
          <a:xfrm>
            <a:off x="1324823" y="5810407"/>
            <a:ext cx="2060008" cy="276999"/>
          </a:xfrm>
          <a:prstGeom prst="rect">
            <a:avLst/>
          </a:prstGeom>
          <a:noFill/>
        </p:spPr>
        <p:txBody>
          <a:bodyPr wrap="square" rtlCol="0">
            <a:spAutoFit/>
          </a:bodyPr>
          <a:lstStyle/>
          <a:p>
            <a:pPr algn="ctr"/>
            <a:r>
              <a:rPr lang="en-US" sz="1200" dirty="0">
                <a:solidFill>
                  <a:schemeClr val="tx1">
                    <a:lumMod val="65000"/>
                    <a:lumOff val="35000"/>
                  </a:schemeClr>
                </a:solidFill>
                <a:latin typeface="Century Gothic" panose="020B0502020202020204" pitchFamily="34" charset="0"/>
              </a:rPr>
              <a:t>SUPPORT</a:t>
            </a:r>
          </a:p>
        </p:txBody>
      </p:sp>
      <p:sp>
        <p:nvSpPr>
          <p:cNvPr id="35" name="Arrow: Right 34">
            <a:extLst>
              <a:ext uri="{FF2B5EF4-FFF2-40B4-BE49-F238E27FC236}">
                <a16:creationId xmlns:a16="http://schemas.microsoft.com/office/drawing/2014/main" id="{672A8837-2EAB-A807-6B05-4365866D2E76}"/>
              </a:ext>
            </a:extLst>
          </p:cNvPr>
          <p:cNvSpPr/>
          <p:nvPr/>
        </p:nvSpPr>
        <p:spPr>
          <a:xfrm>
            <a:off x="2498318" y="2352881"/>
            <a:ext cx="198642" cy="189685"/>
          </a:xfrm>
          <a:prstGeom prst="rightArrow">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Arrow: Right 35">
            <a:extLst>
              <a:ext uri="{FF2B5EF4-FFF2-40B4-BE49-F238E27FC236}">
                <a16:creationId xmlns:a16="http://schemas.microsoft.com/office/drawing/2014/main" id="{9753CA52-BD7F-2936-FF12-0036FF99F6FA}"/>
              </a:ext>
            </a:extLst>
          </p:cNvPr>
          <p:cNvSpPr/>
          <p:nvPr/>
        </p:nvSpPr>
        <p:spPr>
          <a:xfrm>
            <a:off x="4850965" y="2352881"/>
            <a:ext cx="198642" cy="189685"/>
          </a:xfrm>
          <a:prstGeom prst="rightArrow">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Arrow: Right 48">
            <a:extLst>
              <a:ext uri="{FF2B5EF4-FFF2-40B4-BE49-F238E27FC236}">
                <a16:creationId xmlns:a16="http://schemas.microsoft.com/office/drawing/2014/main" id="{49926C83-D845-B671-9602-476EF7BE7512}"/>
              </a:ext>
            </a:extLst>
          </p:cNvPr>
          <p:cNvSpPr/>
          <p:nvPr/>
        </p:nvSpPr>
        <p:spPr>
          <a:xfrm rot="5400000">
            <a:off x="6018891" y="2841464"/>
            <a:ext cx="198642" cy="189685"/>
          </a:xfrm>
          <a:prstGeom prst="rightArrow">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Arrow: Right 59">
            <a:extLst>
              <a:ext uri="{FF2B5EF4-FFF2-40B4-BE49-F238E27FC236}">
                <a16:creationId xmlns:a16="http://schemas.microsoft.com/office/drawing/2014/main" id="{0C941458-F19D-2102-C70A-0112355D74DC}"/>
              </a:ext>
            </a:extLst>
          </p:cNvPr>
          <p:cNvSpPr/>
          <p:nvPr/>
        </p:nvSpPr>
        <p:spPr>
          <a:xfrm rot="5400000">
            <a:off x="7397638" y="5355471"/>
            <a:ext cx="198642" cy="189685"/>
          </a:xfrm>
          <a:prstGeom prst="rightArrow">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Arrow: Right 60">
            <a:extLst>
              <a:ext uri="{FF2B5EF4-FFF2-40B4-BE49-F238E27FC236}">
                <a16:creationId xmlns:a16="http://schemas.microsoft.com/office/drawing/2014/main" id="{C6981F54-DA10-9B30-B8D4-EA2977050442}"/>
              </a:ext>
            </a:extLst>
          </p:cNvPr>
          <p:cNvSpPr/>
          <p:nvPr/>
        </p:nvSpPr>
        <p:spPr>
          <a:xfrm rot="10800000">
            <a:off x="6200427" y="5851447"/>
            <a:ext cx="198642" cy="189685"/>
          </a:xfrm>
          <a:prstGeom prst="rightArrow">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Arrow: Right 69">
            <a:extLst>
              <a:ext uri="{FF2B5EF4-FFF2-40B4-BE49-F238E27FC236}">
                <a16:creationId xmlns:a16="http://schemas.microsoft.com/office/drawing/2014/main" id="{7A54334C-5514-8C3C-48BE-EFB1A3F7662E}"/>
              </a:ext>
            </a:extLst>
          </p:cNvPr>
          <p:cNvSpPr/>
          <p:nvPr/>
        </p:nvSpPr>
        <p:spPr>
          <a:xfrm rot="10800000">
            <a:off x="3663301" y="5844092"/>
            <a:ext cx="198642" cy="189685"/>
          </a:xfrm>
          <a:prstGeom prst="rightArrow">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Arrow: Right 72">
            <a:extLst>
              <a:ext uri="{FF2B5EF4-FFF2-40B4-BE49-F238E27FC236}">
                <a16:creationId xmlns:a16="http://schemas.microsoft.com/office/drawing/2014/main" id="{6D46C678-DF91-A547-3571-71E24E487975}"/>
              </a:ext>
            </a:extLst>
          </p:cNvPr>
          <p:cNvSpPr/>
          <p:nvPr/>
        </p:nvSpPr>
        <p:spPr>
          <a:xfrm rot="10800000">
            <a:off x="2535174" y="1389181"/>
            <a:ext cx="198642" cy="189685"/>
          </a:xfrm>
          <a:prstGeom prst="rightArrow">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11836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758</TotalTime>
  <Words>149</Words>
  <Application>Microsoft Macintosh PowerPoint</Application>
  <PresentationFormat>Widescreen</PresentationFormat>
  <Paragraphs>27</Paragraphs>
  <Slides>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Brittany Johnston</cp:lastModifiedBy>
  <cp:revision>34</cp:revision>
  <dcterms:created xsi:type="dcterms:W3CDTF">2022-05-22T18:55:25Z</dcterms:created>
  <dcterms:modified xsi:type="dcterms:W3CDTF">2024-04-23T20:13:44Z</dcterms:modified>
</cp:coreProperties>
</file>