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57&amp;utm_source=template-powerpoint&amp;utm_medium=content&amp;utm_campaign=Simple+Project+Timeline-powerpoint-12057&amp;lpa=Simple+Project+Timeline+powerpoint+1205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78549" y="307318"/>
            <a:ext cx="3478915" cy="4827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8230947"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PROJECT TIMELINE TEMPLATE FOR POWERPOINT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SIMPLE PROJECT TIMELINE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2</TotalTime>
  <Words>246</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4</cp:revision>
  <cp:lastPrinted>2020-08-31T22:23:58Z</cp:lastPrinted>
  <dcterms:created xsi:type="dcterms:W3CDTF">2020-10-13T17:45:05Z</dcterms:created>
  <dcterms:modified xsi:type="dcterms:W3CDTF">2024-05-23T16:07:42Z</dcterms:modified>
</cp:coreProperties>
</file>