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6"/>
  </p:notesMasterIdLst>
  <p:sldIdLst>
    <p:sldId id="408" r:id="rId2"/>
    <p:sldId id="409" r:id="rId3"/>
    <p:sldId id="410" r:id="rId4"/>
    <p:sldId id="29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033"/>
    <a:srgbClr val="CB4F44"/>
    <a:srgbClr val="CB3F59"/>
    <a:srgbClr val="CB3CAD"/>
    <a:srgbClr val="299873"/>
    <a:srgbClr val="F2AA00"/>
    <a:srgbClr val="00C3C5"/>
    <a:srgbClr val="F2E09F"/>
    <a:srgbClr val="C16831"/>
    <a:srgbClr val="0033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331" autoAdjust="0"/>
    <p:restoredTop sz="96058"/>
  </p:normalViewPr>
  <p:slideViewPr>
    <p:cSldViewPr snapToGrid="0" snapToObjects="1">
      <p:cViewPr varScale="1">
        <p:scale>
          <a:sx n="81" d="100"/>
          <a:sy n="81" d="100"/>
        </p:scale>
        <p:origin x="1332" y="90"/>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7/15/2024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8C815-44EA-5B9D-4E7D-9F038BA4F1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8ECA00-7141-7B2C-05AD-B6F2CD13FB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1F75E0-711D-2208-F02B-E787A584184B}"/>
              </a:ext>
            </a:extLst>
          </p:cNvPr>
          <p:cNvSpPr>
            <a:spLocks noGrp="1"/>
          </p:cNvSpPr>
          <p:nvPr>
            <p:ph type="dt" sz="half" idx="10"/>
          </p:nvPr>
        </p:nvSpPr>
        <p:spPr/>
        <p:txBody>
          <a:bodyPr/>
          <a:lstStyle/>
          <a:p>
            <a:fld id="{7381E756-E947-FD4A-8A23-D2C983A1A8BD}" type="datetimeFigureOut">
              <a:rPr lang="en-US" smtClean="0"/>
              <a:t>7/15/2024</a:t>
            </a:fld>
            <a:endParaRPr lang="en-US" dirty="0"/>
          </a:p>
        </p:txBody>
      </p:sp>
      <p:sp>
        <p:nvSpPr>
          <p:cNvPr id="5" name="Footer Placeholder 4">
            <a:extLst>
              <a:ext uri="{FF2B5EF4-FFF2-40B4-BE49-F238E27FC236}">
                <a16:creationId xmlns:a16="http://schemas.microsoft.com/office/drawing/2014/main" id="{958F4B04-7DE5-CE59-4A09-A001A241E3D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BA45D45-1C12-E1A4-2952-0BE3B2F51DD7}"/>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146457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75AF4-C262-7FD8-2C9E-D850B9674D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24D241-41C2-15FA-EC2B-5E0D65A1F0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95BD1F-E093-B1FA-72F7-167A9CE7B583}"/>
              </a:ext>
            </a:extLst>
          </p:cNvPr>
          <p:cNvSpPr>
            <a:spLocks noGrp="1"/>
          </p:cNvSpPr>
          <p:nvPr>
            <p:ph type="dt" sz="half" idx="10"/>
          </p:nvPr>
        </p:nvSpPr>
        <p:spPr/>
        <p:txBody>
          <a:bodyPr/>
          <a:lstStyle/>
          <a:p>
            <a:fld id="{7381E756-E947-FD4A-8A23-D2C983A1A8BD}" type="datetimeFigureOut">
              <a:rPr lang="en-US" smtClean="0"/>
              <a:t>7/15/2024</a:t>
            </a:fld>
            <a:endParaRPr lang="en-US" dirty="0"/>
          </a:p>
        </p:txBody>
      </p:sp>
      <p:sp>
        <p:nvSpPr>
          <p:cNvPr id="5" name="Footer Placeholder 4">
            <a:extLst>
              <a:ext uri="{FF2B5EF4-FFF2-40B4-BE49-F238E27FC236}">
                <a16:creationId xmlns:a16="http://schemas.microsoft.com/office/drawing/2014/main" id="{64C3205B-B51E-AFE7-CF00-B08BA1AB954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4696464-AFAD-33B9-B94E-D10E8107D9A7}"/>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866176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551487-BC27-471F-7A44-3E7F2BC2E2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BD1260-B0A4-1961-DFCB-58BA62B59D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0A41B0-025C-99C0-4616-43A224E3AF62}"/>
              </a:ext>
            </a:extLst>
          </p:cNvPr>
          <p:cNvSpPr>
            <a:spLocks noGrp="1"/>
          </p:cNvSpPr>
          <p:nvPr>
            <p:ph type="dt" sz="half" idx="10"/>
          </p:nvPr>
        </p:nvSpPr>
        <p:spPr/>
        <p:txBody>
          <a:bodyPr/>
          <a:lstStyle/>
          <a:p>
            <a:fld id="{7381E756-E947-FD4A-8A23-D2C983A1A8BD}" type="datetimeFigureOut">
              <a:rPr lang="en-US" smtClean="0"/>
              <a:t>7/15/2024</a:t>
            </a:fld>
            <a:endParaRPr lang="en-US" dirty="0"/>
          </a:p>
        </p:txBody>
      </p:sp>
      <p:sp>
        <p:nvSpPr>
          <p:cNvPr id="5" name="Footer Placeholder 4">
            <a:extLst>
              <a:ext uri="{FF2B5EF4-FFF2-40B4-BE49-F238E27FC236}">
                <a16:creationId xmlns:a16="http://schemas.microsoft.com/office/drawing/2014/main" id="{789FB588-0699-FE3F-2ECF-3D05056EB1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7BCC8B1-F049-1E69-6C0B-FA9098EDC6A2}"/>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073400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27135-A323-F14F-A6CA-766D004585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566C32-B69C-B73D-7000-E78AF239C8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F2B461-E70C-2988-B343-CAE126E49AA8}"/>
              </a:ext>
            </a:extLst>
          </p:cNvPr>
          <p:cNvSpPr>
            <a:spLocks noGrp="1"/>
          </p:cNvSpPr>
          <p:nvPr>
            <p:ph type="dt" sz="half" idx="10"/>
          </p:nvPr>
        </p:nvSpPr>
        <p:spPr/>
        <p:txBody>
          <a:bodyPr/>
          <a:lstStyle/>
          <a:p>
            <a:fld id="{7381E756-E947-FD4A-8A23-D2C983A1A8BD}" type="datetimeFigureOut">
              <a:rPr lang="en-US" smtClean="0"/>
              <a:t>7/15/2024</a:t>
            </a:fld>
            <a:endParaRPr lang="en-US" dirty="0"/>
          </a:p>
        </p:txBody>
      </p:sp>
      <p:sp>
        <p:nvSpPr>
          <p:cNvPr id="5" name="Footer Placeholder 4">
            <a:extLst>
              <a:ext uri="{FF2B5EF4-FFF2-40B4-BE49-F238E27FC236}">
                <a16:creationId xmlns:a16="http://schemas.microsoft.com/office/drawing/2014/main" id="{3597FF5D-2177-DC50-93C7-64F6DDB4EAD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819B735-EEC0-53C8-ABFC-D1EA7CF0241B}"/>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29707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BFD66-1D2A-828A-14DD-759CEDFC60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362F04-A527-0A93-5521-13CC3C705A3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2B012F-2995-49D8-BBAC-BC5E84D24ED6}"/>
              </a:ext>
            </a:extLst>
          </p:cNvPr>
          <p:cNvSpPr>
            <a:spLocks noGrp="1"/>
          </p:cNvSpPr>
          <p:nvPr>
            <p:ph type="dt" sz="half" idx="10"/>
          </p:nvPr>
        </p:nvSpPr>
        <p:spPr/>
        <p:txBody>
          <a:bodyPr/>
          <a:lstStyle/>
          <a:p>
            <a:fld id="{7381E756-E947-FD4A-8A23-D2C983A1A8BD}" type="datetimeFigureOut">
              <a:rPr lang="en-US" smtClean="0"/>
              <a:t>7/15/2024</a:t>
            </a:fld>
            <a:endParaRPr lang="en-US" dirty="0"/>
          </a:p>
        </p:txBody>
      </p:sp>
      <p:sp>
        <p:nvSpPr>
          <p:cNvPr id="5" name="Footer Placeholder 4">
            <a:extLst>
              <a:ext uri="{FF2B5EF4-FFF2-40B4-BE49-F238E27FC236}">
                <a16:creationId xmlns:a16="http://schemas.microsoft.com/office/drawing/2014/main" id="{3F0E2AFF-C2F5-8B23-BFD0-434C93671F1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B83A0E8-6DEF-E912-EAC7-81CE8574E4BF}"/>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182664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632D2-9630-F308-52D4-0B84B39103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40C87D-A0C9-F8BF-45A0-5F84932A5B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35BE7EE-ACA1-A353-7D1D-02724C2889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17FF5F-37B9-ADCE-C7AF-027BB1C37A99}"/>
              </a:ext>
            </a:extLst>
          </p:cNvPr>
          <p:cNvSpPr>
            <a:spLocks noGrp="1"/>
          </p:cNvSpPr>
          <p:nvPr>
            <p:ph type="dt" sz="half" idx="10"/>
          </p:nvPr>
        </p:nvSpPr>
        <p:spPr/>
        <p:txBody>
          <a:bodyPr/>
          <a:lstStyle/>
          <a:p>
            <a:fld id="{7381E756-E947-FD4A-8A23-D2C983A1A8BD}" type="datetimeFigureOut">
              <a:rPr lang="en-US" smtClean="0"/>
              <a:t>7/15/2024</a:t>
            </a:fld>
            <a:endParaRPr lang="en-US" dirty="0"/>
          </a:p>
        </p:txBody>
      </p:sp>
      <p:sp>
        <p:nvSpPr>
          <p:cNvPr id="6" name="Footer Placeholder 5">
            <a:extLst>
              <a:ext uri="{FF2B5EF4-FFF2-40B4-BE49-F238E27FC236}">
                <a16:creationId xmlns:a16="http://schemas.microsoft.com/office/drawing/2014/main" id="{246B4FF8-6EA7-22C0-0029-650CFEE57E3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3A74F7-8588-A699-5BF6-03F0E062EA88}"/>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744538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11AC2-A991-FDDC-A1C6-C4D915F843B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351F12-3C35-F6A4-98A6-0989BE9453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66EE3F-CF67-8ADD-10F6-634D8615E0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22D2E6-7E0C-083E-84E5-AA28115A14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F4EFF3-B5DD-36BC-9640-7E5D56CDD5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6CA9C9-0707-2EBD-90ED-3750E347AAC7}"/>
              </a:ext>
            </a:extLst>
          </p:cNvPr>
          <p:cNvSpPr>
            <a:spLocks noGrp="1"/>
          </p:cNvSpPr>
          <p:nvPr>
            <p:ph type="dt" sz="half" idx="10"/>
          </p:nvPr>
        </p:nvSpPr>
        <p:spPr/>
        <p:txBody>
          <a:bodyPr/>
          <a:lstStyle/>
          <a:p>
            <a:fld id="{7381E756-E947-FD4A-8A23-D2C983A1A8BD}" type="datetimeFigureOut">
              <a:rPr lang="en-US" smtClean="0"/>
              <a:t>7/15/2024</a:t>
            </a:fld>
            <a:endParaRPr lang="en-US" dirty="0"/>
          </a:p>
        </p:txBody>
      </p:sp>
      <p:sp>
        <p:nvSpPr>
          <p:cNvPr id="8" name="Footer Placeholder 7">
            <a:extLst>
              <a:ext uri="{FF2B5EF4-FFF2-40B4-BE49-F238E27FC236}">
                <a16:creationId xmlns:a16="http://schemas.microsoft.com/office/drawing/2014/main" id="{951B3517-33B0-D9F9-B0F4-7DAFF9F35E4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CA4D2A5-8B04-F461-64F7-7A7CCD348DEB}"/>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713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C6AF4-5741-410A-2ECB-715FBDF7B6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951C5D-5A57-5688-905D-98968BFD3854}"/>
              </a:ext>
            </a:extLst>
          </p:cNvPr>
          <p:cNvSpPr>
            <a:spLocks noGrp="1"/>
          </p:cNvSpPr>
          <p:nvPr>
            <p:ph type="dt" sz="half" idx="10"/>
          </p:nvPr>
        </p:nvSpPr>
        <p:spPr/>
        <p:txBody>
          <a:bodyPr/>
          <a:lstStyle/>
          <a:p>
            <a:fld id="{7381E756-E947-FD4A-8A23-D2C983A1A8BD}" type="datetimeFigureOut">
              <a:rPr lang="en-US" smtClean="0"/>
              <a:t>7/15/2024</a:t>
            </a:fld>
            <a:endParaRPr lang="en-US" dirty="0"/>
          </a:p>
        </p:txBody>
      </p:sp>
      <p:sp>
        <p:nvSpPr>
          <p:cNvPr id="4" name="Footer Placeholder 3">
            <a:extLst>
              <a:ext uri="{FF2B5EF4-FFF2-40B4-BE49-F238E27FC236}">
                <a16:creationId xmlns:a16="http://schemas.microsoft.com/office/drawing/2014/main" id="{3985A6C4-206B-FD80-D867-00CEB307C49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E2906EF-4C42-3530-140F-8C2F0444987C}"/>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07112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F8097-6C28-B041-6219-0E843313711F}"/>
              </a:ext>
            </a:extLst>
          </p:cNvPr>
          <p:cNvSpPr>
            <a:spLocks noGrp="1"/>
          </p:cNvSpPr>
          <p:nvPr>
            <p:ph type="dt" sz="half" idx="10"/>
          </p:nvPr>
        </p:nvSpPr>
        <p:spPr/>
        <p:txBody>
          <a:bodyPr/>
          <a:lstStyle/>
          <a:p>
            <a:fld id="{7381E756-E947-FD4A-8A23-D2C983A1A8BD}" type="datetimeFigureOut">
              <a:rPr lang="en-US" smtClean="0"/>
              <a:t>7/15/2024</a:t>
            </a:fld>
            <a:endParaRPr lang="en-US" dirty="0"/>
          </a:p>
        </p:txBody>
      </p:sp>
      <p:sp>
        <p:nvSpPr>
          <p:cNvPr id="3" name="Footer Placeholder 2">
            <a:extLst>
              <a:ext uri="{FF2B5EF4-FFF2-40B4-BE49-F238E27FC236}">
                <a16:creationId xmlns:a16="http://schemas.microsoft.com/office/drawing/2014/main" id="{B01AABC8-C506-E65C-9AA0-EF507744CAB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325292D-55D0-D75C-9810-D32439471966}"/>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100579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A9E89-33B0-72DC-391A-F6D74CDBCC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E79B61-A1FF-3818-D38C-909C908FC6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A9C6DE-7DA9-5890-81D5-980EF20A47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00B7D1-0044-C67D-2B98-02457BD1684A}"/>
              </a:ext>
            </a:extLst>
          </p:cNvPr>
          <p:cNvSpPr>
            <a:spLocks noGrp="1"/>
          </p:cNvSpPr>
          <p:nvPr>
            <p:ph type="dt" sz="half" idx="10"/>
          </p:nvPr>
        </p:nvSpPr>
        <p:spPr/>
        <p:txBody>
          <a:bodyPr/>
          <a:lstStyle/>
          <a:p>
            <a:fld id="{7381E756-E947-FD4A-8A23-D2C983A1A8BD}" type="datetimeFigureOut">
              <a:rPr lang="en-US" smtClean="0"/>
              <a:t>7/15/2024</a:t>
            </a:fld>
            <a:endParaRPr lang="en-US" dirty="0"/>
          </a:p>
        </p:txBody>
      </p:sp>
      <p:sp>
        <p:nvSpPr>
          <p:cNvPr id="6" name="Footer Placeholder 5">
            <a:extLst>
              <a:ext uri="{FF2B5EF4-FFF2-40B4-BE49-F238E27FC236}">
                <a16:creationId xmlns:a16="http://schemas.microsoft.com/office/drawing/2014/main" id="{90EB185C-8F22-55C2-2F07-5284CF007F7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89F96EB-122E-CF28-33FB-08A0F6D3FAED}"/>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026995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43105-2D59-CA6B-12B9-9AA86B649D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CA637E-5EFF-5CC7-E8CF-FCF03C3874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267BA3E-850A-5A41-0E65-CD5840ECC4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379C6C-C7C6-C1DB-9086-FA2439471F38}"/>
              </a:ext>
            </a:extLst>
          </p:cNvPr>
          <p:cNvSpPr>
            <a:spLocks noGrp="1"/>
          </p:cNvSpPr>
          <p:nvPr>
            <p:ph type="dt" sz="half" idx="10"/>
          </p:nvPr>
        </p:nvSpPr>
        <p:spPr/>
        <p:txBody>
          <a:bodyPr/>
          <a:lstStyle/>
          <a:p>
            <a:fld id="{7381E756-E947-FD4A-8A23-D2C983A1A8BD}" type="datetimeFigureOut">
              <a:rPr lang="en-US" smtClean="0"/>
              <a:t>7/15/2024</a:t>
            </a:fld>
            <a:endParaRPr lang="en-US" dirty="0"/>
          </a:p>
        </p:txBody>
      </p:sp>
      <p:sp>
        <p:nvSpPr>
          <p:cNvPr id="6" name="Footer Placeholder 5">
            <a:extLst>
              <a:ext uri="{FF2B5EF4-FFF2-40B4-BE49-F238E27FC236}">
                <a16:creationId xmlns:a16="http://schemas.microsoft.com/office/drawing/2014/main" id="{C24AEBC6-6F89-EB56-C1F2-FB5D9B9E136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0F6D7B-B671-2BD8-958B-FDA27E904969}"/>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24385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5170D0-9E3B-B0C8-6411-0C72FFBD8B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55B3B5-6A42-F0F1-EBCF-D14529F969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13A06C-AA4D-65CC-F2BD-9498E3DB79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381E756-E947-FD4A-8A23-D2C983A1A8BD}" type="datetimeFigureOut">
              <a:rPr lang="en-US" smtClean="0"/>
              <a:t>7/15/2024</a:t>
            </a:fld>
            <a:endParaRPr lang="en-US" dirty="0"/>
          </a:p>
        </p:txBody>
      </p:sp>
      <p:sp>
        <p:nvSpPr>
          <p:cNvPr id="5" name="Footer Placeholder 4">
            <a:extLst>
              <a:ext uri="{FF2B5EF4-FFF2-40B4-BE49-F238E27FC236}">
                <a16:creationId xmlns:a16="http://schemas.microsoft.com/office/drawing/2014/main" id="{50118081-D161-EC69-C1C9-6E3A993086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DC932E8B-5F4C-E37D-FB2A-9AAE4647CA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9134805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s://www.smartsheet.com/try-it?trp=12113&amp;utm_source=template-powerpoint&amp;utm_medium=content&amp;utm_campaign=Sample+4x4+Matrix+Diagram+Template-powerpoint-12113&amp;lpa=Sample+4x4+Matrix+Diagram+Template+powerpoint+12113"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3D abstract waves with color gradient">
            <a:extLst>
              <a:ext uri="{FF2B5EF4-FFF2-40B4-BE49-F238E27FC236}">
                <a16:creationId xmlns:a16="http://schemas.microsoft.com/office/drawing/2014/main" id="{4D23AF0E-151A-F21F-F093-72BA762E9957}"/>
              </a:ext>
            </a:extLst>
          </p:cNvPr>
          <p:cNvPicPr>
            <a:picLocks noChangeAspect="1"/>
          </p:cNvPicPr>
          <p:nvPr/>
        </p:nvPicPr>
        <p:blipFill>
          <a:blip r:embed="rId2" cstate="email">
            <a:grayscl/>
            <a:alphaModFix amt="75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10800000">
            <a:off x="0" y="-2"/>
            <a:ext cx="12192000" cy="6858001"/>
          </a:xfrm>
          <a:prstGeom prst="rect">
            <a:avLst/>
          </a:prstGeom>
        </p:spPr>
      </p:pic>
      <p:sp>
        <p:nvSpPr>
          <p:cNvPr id="12" name="Rectangle 11">
            <a:extLst>
              <a:ext uri="{FF2B5EF4-FFF2-40B4-BE49-F238E27FC236}">
                <a16:creationId xmlns:a16="http://schemas.microsoft.com/office/drawing/2014/main" id="{868ABEF0-EBF3-6000-9FFA-85205D87681C}"/>
              </a:ext>
            </a:extLst>
          </p:cNvPr>
          <p:cNvSpPr/>
          <p:nvPr/>
        </p:nvSpPr>
        <p:spPr>
          <a:xfrm>
            <a:off x="1" y="0"/>
            <a:ext cx="12192000" cy="6858000"/>
          </a:xfrm>
          <a:prstGeom prst="rect">
            <a:avLst/>
          </a:prstGeom>
          <a:gradFill>
            <a:gsLst>
              <a:gs pos="5000">
                <a:srgbClr val="FFC000">
                  <a:alpha val="60000"/>
                </a:srgbClr>
              </a:gs>
              <a:gs pos="56000">
                <a:schemeClr val="bg1">
                  <a:alpha val="86938"/>
                </a:scheme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8DBC8DA-32E0-BEA0-5780-166A54D97B2C}"/>
              </a:ext>
            </a:extLst>
          </p:cNvPr>
          <p:cNvSpPr txBox="1"/>
          <p:nvPr/>
        </p:nvSpPr>
        <p:spPr>
          <a:xfrm>
            <a:off x="249646" y="282533"/>
            <a:ext cx="6367721" cy="1077218"/>
          </a:xfrm>
          <a:prstGeom prst="rect">
            <a:avLst/>
          </a:prstGeom>
          <a:noFill/>
          <a:effectLst/>
        </p:spPr>
        <p:txBody>
          <a:bodyPr wrap="square" rtlCol="0">
            <a:spAutoFit/>
          </a:bodyPr>
          <a:lstStyle/>
          <a:p>
            <a:r>
              <a:rPr lang="en-US" sz="3200" b="1" dirty="0">
                <a:solidFill>
                  <a:srgbClr val="001033"/>
                </a:solidFill>
                <a:latin typeface="Century Gothic" panose="020B0502020202020204" pitchFamily="34" charset="0"/>
              </a:rPr>
              <a:t>PowerPoint 4x4 Matrix Diagram Template </a:t>
            </a:r>
            <a:r>
              <a:rPr lang="en-US" sz="3200" dirty="0">
                <a:solidFill>
                  <a:srgbClr val="001033"/>
                </a:solidFill>
                <a:latin typeface="Century Gothic" panose="020B0502020202020204" pitchFamily="34" charset="0"/>
              </a:rPr>
              <a:t>– Example</a:t>
            </a:r>
          </a:p>
        </p:txBody>
      </p:sp>
      <p:sp>
        <p:nvSpPr>
          <p:cNvPr id="9" name="TextBox 8">
            <a:extLst>
              <a:ext uri="{FF2B5EF4-FFF2-40B4-BE49-F238E27FC236}">
                <a16:creationId xmlns:a16="http://schemas.microsoft.com/office/drawing/2014/main" id="{3AC1BCFF-B72F-37BA-FB19-3DF74CA08098}"/>
              </a:ext>
            </a:extLst>
          </p:cNvPr>
          <p:cNvSpPr txBox="1"/>
          <p:nvPr/>
        </p:nvSpPr>
        <p:spPr>
          <a:xfrm>
            <a:off x="293144" y="1871745"/>
            <a:ext cx="4367633" cy="4011098"/>
          </a:xfrm>
          <a:prstGeom prst="rect">
            <a:avLst/>
          </a:prstGeom>
          <a:noFill/>
        </p:spPr>
        <p:txBody>
          <a:bodyPr wrap="square" rtlCol="0">
            <a:spAutoFit/>
          </a:bodyPr>
          <a:lstStyle/>
          <a:p>
            <a:pPr algn="l" rtl="0">
              <a:lnSpc>
                <a:spcPct val="150000"/>
              </a:lnSpc>
              <a:spcBef>
                <a:spcPts val="0"/>
              </a:spcBef>
              <a:spcAft>
                <a:spcPts val="1200"/>
              </a:spcAft>
            </a:pPr>
            <a:r>
              <a:rPr lang="en-US" sz="1500" b="1" i="0" u="none" strike="noStrike" dirty="0">
                <a:solidFill>
                  <a:srgbClr val="000000"/>
                </a:solidFill>
                <a:effectLst/>
                <a:latin typeface="Century Gothic" panose="020B0502020202020204" pitchFamily="34" charset="0"/>
              </a:rPr>
              <a:t>When to Use This Template</a:t>
            </a:r>
            <a:r>
              <a:rPr lang="en-US" sz="1500" i="0" u="none" strike="noStrike" dirty="0">
                <a:solidFill>
                  <a:srgbClr val="000000"/>
                </a:solidFill>
                <a:effectLst/>
                <a:latin typeface="Century Gothic" panose="020B0502020202020204" pitchFamily="34" charset="0"/>
              </a:rPr>
              <a:t>: Use this template for in-depth analysis and comprehensive comparison of multiple variables, perfect for strategic planning, performance evaluation, and detailed presentations. </a:t>
            </a:r>
          </a:p>
          <a:p>
            <a:pPr algn="l" rtl="0">
              <a:lnSpc>
                <a:spcPct val="150000"/>
              </a:lnSpc>
              <a:spcBef>
                <a:spcPts val="0"/>
              </a:spcBef>
              <a:spcAft>
                <a:spcPts val="1200"/>
              </a:spcAft>
            </a:pPr>
            <a:r>
              <a:rPr lang="en-US" sz="1500" b="1" i="0" u="none" strike="noStrike" dirty="0">
                <a:solidFill>
                  <a:srgbClr val="000000"/>
                </a:solidFill>
                <a:effectLst/>
                <a:latin typeface="Century Gothic" panose="020B0502020202020204" pitchFamily="34" charset="0"/>
              </a:rPr>
              <a:t>Notable Template Features</a:t>
            </a:r>
            <a:r>
              <a:rPr lang="en-US" sz="1500" i="0" u="none" strike="noStrike" dirty="0">
                <a:solidFill>
                  <a:srgbClr val="000000"/>
                </a:solidFill>
                <a:effectLst/>
                <a:latin typeface="Century Gothic" panose="020B0502020202020204" pitchFamily="34" charset="0"/>
              </a:rPr>
              <a:t>: This template offers a versatile 4x4 grid layout in PowerPoint, allowing for extensive customization with editable sections, color schemes, and the integration of visual aids to enhance clarity and impact. </a:t>
            </a:r>
          </a:p>
        </p:txBody>
      </p:sp>
      <p:pic>
        <p:nvPicPr>
          <p:cNvPr id="10" name="Picture 9">
            <a:extLst>
              <a:ext uri="{FF2B5EF4-FFF2-40B4-BE49-F238E27FC236}">
                <a16:creationId xmlns:a16="http://schemas.microsoft.com/office/drawing/2014/main" id="{40FB169E-26DF-1212-E4EF-420ABDB332DB}"/>
              </a:ext>
            </a:extLst>
          </p:cNvPr>
          <p:cNvPicPr>
            <a:picLocks noChangeAspect="1"/>
          </p:cNvPicPr>
          <p:nvPr/>
        </p:nvPicPr>
        <p:blipFill rotWithShape="1">
          <a:blip r:embed="rId4"/>
          <a:srcRect l="1360" t="9720" r="1785" b="3647"/>
          <a:stretch/>
        </p:blipFill>
        <p:spPr>
          <a:xfrm>
            <a:off x="5046705" y="1871829"/>
            <a:ext cx="6812805" cy="3869213"/>
          </a:xfrm>
          <a:prstGeom prst="rect">
            <a:avLst/>
          </a:prstGeom>
          <a:effectLst>
            <a:outerShdw blurRad="101157" dist="38100" dir="2700000" algn="tl" rotWithShape="0">
              <a:prstClr val="black">
                <a:alpha val="40000"/>
              </a:prstClr>
            </a:outerShdw>
          </a:effectLst>
        </p:spPr>
      </p:pic>
      <p:pic>
        <p:nvPicPr>
          <p:cNvPr id="3" name="Picture 2">
            <a:hlinkClick r:id="rId5"/>
            <a:extLst>
              <a:ext uri="{FF2B5EF4-FFF2-40B4-BE49-F238E27FC236}">
                <a16:creationId xmlns:a16="http://schemas.microsoft.com/office/drawing/2014/main" id="{9BAB831A-F102-DDC5-7497-9C20C77AA69F}"/>
              </a:ext>
            </a:extLst>
          </p:cNvPr>
          <p:cNvPicPr>
            <a:picLocks noChangeAspect="1"/>
          </p:cNvPicPr>
          <p:nvPr/>
        </p:nvPicPr>
        <p:blipFill>
          <a:blip r:embed="rId6"/>
          <a:srcRect/>
          <a:stretch/>
        </p:blipFill>
        <p:spPr>
          <a:xfrm>
            <a:off x="7699738" y="310605"/>
            <a:ext cx="4170546" cy="829501"/>
          </a:xfrm>
          <a:prstGeom prst="rect">
            <a:avLst/>
          </a:prstGeom>
        </p:spPr>
      </p:pic>
    </p:spTree>
    <p:extLst>
      <p:ext uri="{BB962C8B-B14F-4D97-AF65-F5344CB8AC3E}">
        <p14:creationId xmlns:p14="http://schemas.microsoft.com/office/powerpoint/2010/main" val="2936978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12000">
              <a:schemeClr val="bg2">
                <a:lumMod val="90000"/>
              </a:schemeClr>
            </a:gs>
            <a:gs pos="84000">
              <a:schemeClr val="bg2">
                <a:lumMod val="75000"/>
              </a:schemeClr>
            </a:gs>
          </a:gsLst>
          <a:lin ang="8100000" scaled="0"/>
        </a:gradFill>
        <a:effectLst/>
      </p:bgPr>
    </p:bg>
    <p:spTree>
      <p:nvGrpSpPr>
        <p:cNvPr id="1" name=""/>
        <p:cNvGrpSpPr/>
        <p:nvPr/>
      </p:nvGrpSpPr>
      <p:grpSpPr>
        <a:xfrm>
          <a:off x="0" y="0"/>
          <a:ext cx="0" cy="0"/>
          <a:chOff x="0" y="0"/>
          <a:chExt cx="0" cy="0"/>
        </a:xfrm>
      </p:grpSpPr>
      <p:pic>
        <p:nvPicPr>
          <p:cNvPr id="36" name="Picture 35" descr="3D abstract waves with color gradient">
            <a:extLst>
              <a:ext uri="{FF2B5EF4-FFF2-40B4-BE49-F238E27FC236}">
                <a16:creationId xmlns:a16="http://schemas.microsoft.com/office/drawing/2014/main" id="{2B18C087-6DD2-D40C-D502-A3BDE29F03F6}"/>
              </a:ext>
            </a:extLst>
          </p:cNvPr>
          <p:cNvPicPr>
            <a:picLocks noChangeAspect="1"/>
          </p:cNvPicPr>
          <p:nvPr/>
        </p:nvPicPr>
        <p:blipFill rotWithShape="1">
          <a:blip r:embed="rId2" cstate="email">
            <a:grayscl/>
            <a:alphaModFix amt="66000"/>
            <a:extLst>
              <a:ext uri="{BEBA8EAE-BF5A-486C-A8C5-ECC9F3942E4B}">
                <a14:imgProps xmlns:a14="http://schemas.microsoft.com/office/drawing/2010/main">
                  <a14:imgLayer r:embed="rId3">
                    <a14:imgEffect>
                      <a14:colorTemperature colorTemp="3469"/>
                    </a14:imgEffect>
                    <a14:imgEffect>
                      <a14:saturation sat="33000"/>
                    </a14:imgEffect>
                    <a14:imgEffect>
                      <a14:brightnessContrast bright="40000"/>
                    </a14:imgEffect>
                  </a14:imgLayer>
                </a14:imgProps>
              </a:ext>
              <a:ext uri="{28A0092B-C50C-407E-A947-70E740481C1C}">
                <a14:useLocalDpi xmlns:a14="http://schemas.microsoft.com/office/drawing/2010/main"/>
              </a:ext>
            </a:extLst>
          </a:blip>
          <a:srcRect t="2167"/>
          <a:stretch/>
        </p:blipFill>
        <p:spPr>
          <a:xfrm rot="10800000">
            <a:off x="0" y="-2"/>
            <a:ext cx="12192000" cy="6858002"/>
          </a:xfrm>
          <a:prstGeom prst="rect">
            <a:avLst/>
          </a:prstGeom>
        </p:spPr>
      </p:pic>
      <p:sp>
        <p:nvSpPr>
          <p:cNvPr id="11" name="TextBox 10">
            <a:extLst>
              <a:ext uri="{FF2B5EF4-FFF2-40B4-BE49-F238E27FC236}">
                <a16:creationId xmlns:a16="http://schemas.microsoft.com/office/drawing/2014/main" id="{4749EEE0-3542-80EF-246D-E3AC8400022A}"/>
              </a:ext>
            </a:extLst>
          </p:cNvPr>
          <p:cNvSpPr txBox="1"/>
          <p:nvPr/>
        </p:nvSpPr>
        <p:spPr>
          <a:xfrm>
            <a:off x="261170" y="851432"/>
            <a:ext cx="2085108" cy="553998"/>
          </a:xfrm>
          <a:prstGeom prst="rect">
            <a:avLst/>
          </a:prstGeom>
          <a:noFill/>
        </p:spPr>
        <p:txBody>
          <a:bodyPr wrap="square" rtlCol="0" anchor="ctr" anchorCtr="0">
            <a:spAutoFit/>
          </a:bodyPr>
          <a:lstStyle/>
          <a:p>
            <a:r>
              <a:rPr lang="en-US" sz="3000" spc="300" dirty="0">
                <a:solidFill>
                  <a:srgbClr val="001033"/>
                </a:solidFill>
                <a:latin typeface="Courier" pitchFamily="2" charset="0"/>
              </a:rPr>
              <a:t>example</a:t>
            </a:r>
          </a:p>
        </p:txBody>
      </p:sp>
      <p:sp>
        <p:nvSpPr>
          <p:cNvPr id="41" name="TextBox 40">
            <a:extLst>
              <a:ext uri="{FF2B5EF4-FFF2-40B4-BE49-F238E27FC236}">
                <a16:creationId xmlns:a16="http://schemas.microsoft.com/office/drawing/2014/main" id="{5C99B0E9-3D29-90EA-F0F7-BDAA979A67AA}"/>
              </a:ext>
            </a:extLst>
          </p:cNvPr>
          <p:cNvSpPr txBox="1"/>
          <p:nvPr/>
        </p:nvSpPr>
        <p:spPr>
          <a:xfrm>
            <a:off x="2442502" y="82683"/>
            <a:ext cx="8838390" cy="477054"/>
          </a:xfrm>
          <a:prstGeom prst="rect">
            <a:avLst/>
          </a:prstGeom>
          <a:noFill/>
        </p:spPr>
        <p:txBody>
          <a:bodyPr wrap="square" rtlCol="0" anchor="ctr" anchorCtr="0">
            <a:spAutoFit/>
          </a:bodyPr>
          <a:lstStyle/>
          <a:p>
            <a:r>
              <a:rPr lang="en-US" sz="2500" dirty="0">
                <a:solidFill>
                  <a:srgbClr val="001033"/>
                </a:solidFill>
                <a:latin typeface="Courier" pitchFamily="2" charset="0"/>
              </a:rPr>
              <a:t>Replace this text with your own content.</a:t>
            </a:r>
          </a:p>
        </p:txBody>
      </p:sp>
      <p:sp>
        <p:nvSpPr>
          <p:cNvPr id="15" name="Rectangle 14">
            <a:extLst>
              <a:ext uri="{FF2B5EF4-FFF2-40B4-BE49-F238E27FC236}">
                <a16:creationId xmlns:a16="http://schemas.microsoft.com/office/drawing/2014/main" id="{2D48D181-EED1-654C-42E7-CF9258342C16}"/>
              </a:ext>
            </a:extLst>
          </p:cNvPr>
          <p:cNvSpPr/>
          <p:nvPr/>
        </p:nvSpPr>
        <p:spPr>
          <a:xfrm>
            <a:off x="2671465" y="1512340"/>
            <a:ext cx="1935087" cy="5345660"/>
          </a:xfrm>
          <a:prstGeom prst="rect">
            <a:avLst/>
          </a:prstGeom>
          <a:solidFill>
            <a:schemeClr val="accent4">
              <a:alpha val="5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2000" spc="300" dirty="0">
              <a:latin typeface="Century Gothic" panose="020B0502020202020204" pitchFamily="34" charset="0"/>
            </a:endParaRPr>
          </a:p>
        </p:txBody>
      </p:sp>
      <p:sp>
        <p:nvSpPr>
          <p:cNvPr id="18" name="Rectangle 17">
            <a:extLst>
              <a:ext uri="{FF2B5EF4-FFF2-40B4-BE49-F238E27FC236}">
                <a16:creationId xmlns:a16="http://schemas.microsoft.com/office/drawing/2014/main" id="{4BE2931C-7A41-18DD-2CF7-959DE6EAA720}"/>
              </a:ext>
            </a:extLst>
          </p:cNvPr>
          <p:cNvSpPr/>
          <p:nvPr/>
        </p:nvSpPr>
        <p:spPr>
          <a:xfrm>
            <a:off x="7426238" y="1512340"/>
            <a:ext cx="1935087" cy="5345660"/>
          </a:xfrm>
          <a:prstGeom prst="rect">
            <a:avLst/>
          </a:prstGeom>
          <a:solidFill>
            <a:srgbClr val="00DADC">
              <a:alpha val="3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2000" spc="300" dirty="0">
              <a:latin typeface="Century Gothic" panose="020B0502020202020204" pitchFamily="34" charset="0"/>
            </a:endParaRPr>
          </a:p>
        </p:txBody>
      </p:sp>
      <p:sp>
        <p:nvSpPr>
          <p:cNvPr id="22" name="Rectangle 21">
            <a:extLst>
              <a:ext uri="{FF2B5EF4-FFF2-40B4-BE49-F238E27FC236}">
                <a16:creationId xmlns:a16="http://schemas.microsoft.com/office/drawing/2014/main" id="{DC7058B8-D42E-17C3-797C-54C9BF28F97A}"/>
              </a:ext>
            </a:extLst>
          </p:cNvPr>
          <p:cNvSpPr/>
          <p:nvPr/>
        </p:nvSpPr>
        <p:spPr>
          <a:xfrm>
            <a:off x="5045619" y="1512340"/>
            <a:ext cx="1935087" cy="5345660"/>
          </a:xfrm>
          <a:prstGeom prst="rect">
            <a:avLst/>
          </a:prstGeom>
          <a:solidFill>
            <a:srgbClr val="F2C001">
              <a:alpha val="5197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2000" spc="300" dirty="0">
              <a:latin typeface="Century Gothic" panose="020B0502020202020204" pitchFamily="34" charset="0"/>
            </a:endParaRPr>
          </a:p>
        </p:txBody>
      </p:sp>
      <p:sp>
        <p:nvSpPr>
          <p:cNvPr id="97" name="Round Same Side Corner Rectangle 96">
            <a:extLst>
              <a:ext uri="{FF2B5EF4-FFF2-40B4-BE49-F238E27FC236}">
                <a16:creationId xmlns:a16="http://schemas.microsoft.com/office/drawing/2014/main" id="{AEB92FCA-9AB2-EC1D-585D-FFBC4CF7915C}"/>
              </a:ext>
            </a:extLst>
          </p:cNvPr>
          <p:cNvSpPr/>
          <p:nvPr/>
        </p:nvSpPr>
        <p:spPr>
          <a:xfrm>
            <a:off x="2543169" y="583750"/>
            <a:ext cx="2223804" cy="928590"/>
          </a:xfrm>
          <a:prstGeom prst="round2SameRect">
            <a:avLst/>
          </a:prstGeom>
          <a:solidFill>
            <a:schemeClr val="accent4"/>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2000" dirty="0">
                <a:latin typeface="Century Gothic" panose="020B0502020202020204" pitchFamily="34" charset="0"/>
              </a:rPr>
              <a:t>Infrastructure</a:t>
            </a:r>
          </a:p>
        </p:txBody>
      </p:sp>
      <p:sp>
        <p:nvSpPr>
          <p:cNvPr id="190" name="Round Same Side Corner Rectangle 189">
            <a:extLst>
              <a:ext uri="{FF2B5EF4-FFF2-40B4-BE49-F238E27FC236}">
                <a16:creationId xmlns:a16="http://schemas.microsoft.com/office/drawing/2014/main" id="{87BCBCC7-737F-F293-02F2-AB70B157E604}"/>
              </a:ext>
            </a:extLst>
          </p:cNvPr>
          <p:cNvSpPr/>
          <p:nvPr/>
        </p:nvSpPr>
        <p:spPr>
          <a:xfrm>
            <a:off x="7297942" y="583750"/>
            <a:ext cx="2223804" cy="928590"/>
          </a:xfrm>
          <a:prstGeom prst="round2SameRect">
            <a:avLst/>
          </a:prstGeom>
          <a:solidFill>
            <a:srgbClr val="00C3C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2000" dirty="0">
                <a:latin typeface="Century Gothic" panose="020B0502020202020204" pitchFamily="34" charset="0"/>
              </a:rPr>
              <a:t>Innovation</a:t>
            </a:r>
          </a:p>
        </p:txBody>
      </p:sp>
      <p:sp>
        <p:nvSpPr>
          <p:cNvPr id="191" name="Round Same Side Corner Rectangle 190">
            <a:extLst>
              <a:ext uri="{FF2B5EF4-FFF2-40B4-BE49-F238E27FC236}">
                <a16:creationId xmlns:a16="http://schemas.microsoft.com/office/drawing/2014/main" id="{2FB72317-8AEB-3BE0-C5EB-2FD750114EF1}"/>
              </a:ext>
            </a:extLst>
          </p:cNvPr>
          <p:cNvSpPr/>
          <p:nvPr/>
        </p:nvSpPr>
        <p:spPr>
          <a:xfrm>
            <a:off x="4917323" y="583750"/>
            <a:ext cx="2223804" cy="928590"/>
          </a:xfrm>
          <a:prstGeom prst="round2SameRect">
            <a:avLst/>
          </a:prstGeom>
          <a:solidFill>
            <a:srgbClr val="F2AA0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2000" dirty="0">
                <a:latin typeface="Century Gothic" panose="020B0502020202020204" pitchFamily="34" charset="0"/>
              </a:rPr>
              <a:t>Customer Experience</a:t>
            </a:r>
          </a:p>
        </p:txBody>
      </p:sp>
      <p:sp>
        <p:nvSpPr>
          <p:cNvPr id="45" name="Rectangle 44">
            <a:extLst>
              <a:ext uri="{FF2B5EF4-FFF2-40B4-BE49-F238E27FC236}">
                <a16:creationId xmlns:a16="http://schemas.microsoft.com/office/drawing/2014/main" id="{306154AE-208C-17E0-11DA-3CE39A8BE104}"/>
              </a:ext>
            </a:extLst>
          </p:cNvPr>
          <p:cNvSpPr/>
          <p:nvPr/>
        </p:nvSpPr>
        <p:spPr>
          <a:xfrm>
            <a:off x="4763987" y="1512339"/>
            <a:ext cx="42765" cy="5345660"/>
          </a:xfrm>
          <a:prstGeom prst="rect">
            <a:avLst/>
          </a:prstGeom>
          <a:solidFill>
            <a:schemeClr val="accent4">
              <a:alpha val="5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2000" spc="300" dirty="0">
              <a:latin typeface="Century Gothic" panose="020B0502020202020204" pitchFamily="34" charset="0"/>
            </a:endParaRPr>
          </a:p>
        </p:txBody>
      </p:sp>
      <p:sp>
        <p:nvSpPr>
          <p:cNvPr id="46" name="Rectangle 45">
            <a:extLst>
              <a:ext uri="{FF2B5EF4-FFF2-40B4-BE49-F238E27FC236}">
                <a16:creationId xmlns:a16="http://schemas.microsoft.com/office/drawing/2014/main" id="{9D8E91DF-8DE9-3300-2AED-D98A3D8889FD}"/>
              </a:ext>
            </a:extLst>
          </p:cNvPr>
          <p:cNvSpPr/>
          <p:nvPr/>
        </p:nvSpPr>
        <p:spPr>
          <a:xfrm>
            <a:off x="9516015" y="1512339"/>
            <a:ext cx="42765" cy="5345660"/>
          </a:xfrm>
          <a:prstGeom prst="rect">
            <a:avLst/>
          </a:prstGeom>
          <a:solidFill>
            <a:srgbClr val="00DADC">
              <a:alpha val="3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2000" spc="300" dirty="0">
              <a:latin typeface="Century Gothic" panose="020B0502020202020204" pitchFamily="34" charset="0"/>
            </a:endParaRPr>
          </a:p>
        </p:txBody>
      </p:sp>
      <p:sp>
        <p:nvSpPr>
          <p:cNvPr id="47" name="Rectangle 46">
            <a:extLst>
              <a:ext uri="{FF2B5EF4-FFF2-40B4-BE49-F238E27FC236}">
                <a16:creationId xmlns:a16="http://schemas.microsoft.com/office/drawing/2014/main" id="{84A3B990-39D4-4773-CBE5-0DD4F2CDFA49}"/>
              </a:ext>
            </a:extLst>
          </p:cNvPr>
          <p:cNvSpPr/>
          <p:nvPr/>
        </p:nvSpPr>
        <p:spPr>
          <a:xfrm>
            <a:off x="7144608" y="1512339"/>
            <a:ext cx="42765" cy="5345660"/>
          </a:xfrm>
          <a:prstGeom prst="rect">
            <a:avLst/>
          </a:prstGeom>
          <a:solidFill>
            <a:srgbClr val="F2C001">
              <a:alpha val="5197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2000" spc="300" dirty="0">
              <a:latin typeface="Century Gothic" panose="020B0502020202020204" pitchFamily="34" charset="0"/>
            </a:endParaRPr>
          </a:p>
        </p:txBody>
      </p:sp>
      <p:sp>
        <p:nvSpPr>
          <p:cNvPr id="6" name="Rectangle 5">
            <a:extLst>
              <a:ext uri="{FF2B5EF4-FFF2-40B4-BE49-F238E27FC236}">
                <a16:creationId xmlns:a16="http://schemas.microsoft.com/office/drawing/2014/main" id="{66D8DE84-7147-D0F2-66A1-D22979DB4539}"/>
              </a:ext>
            </a:extLst>
          </p:cNvPr>
          <p:cNvSpPr/>
          <p:nvPr/>
        </p:nvSpPr>
        <p:spPr>
          <a:xfrm>
            <a:off x="9801655" y="1515725"/>
            <a:ext cx="1935087" cy="5345660"/>
          </a:xfrm>
          <a:prstGeom prst="rect">
            <a:avLst/>
          </a:prstGeom>
          <a:solidFill>
            <a:schemeClr val="accent2">
              <a:alpha val="3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2000" spc="300" dirty="0">
              <a:latin typeface="Century Gothic" panose="020B0502020202020204" pitchFamily="34" charset="0"/>
            </a:endParaRPr>
          </a:p>
        </p:txBody>
      </p:sp>
      <p:sp>
        <p:nvSpPr>
          <p:cNvPr id="9" name="Round Same Side Corner Rectangle 8">
            <a:extLst>
              <a:ext uri="{FF2B5EF4-FFF2-40B4-BE49-F238E27FC236}">
                <a16:creationId xmlns:a16="http://schemas.microsoft.com/office/drawing/2014/main" id="{B07B1BDD-7025-96C1-97B8-A9D85E1D0E6D}"/>
              </a:ext>
            </a:extLst>
          </p:cNvPr>
          <p:cNvSpPr/>
          <p:nvPr/>
        </p:nvSpPr>
        <p:spPr>
          <a:xfrm>
            <a:off x="9673359" y="587135"/>
            <a:ext cx="2223804" cy="928590"/>
          </a:xfrm>
          <a:prstGeom prst="round2SameRect">
            <a:avLst/>
          </a:prstGeom>
          <a:solidFill>
            <a:schemeClr val="accent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2000" dirty="0">
                <a:latin typeface="Century Gothic" panose="020B0502020202020204" pitchFamily="34" charset="0"/>
              </a:rPr>
              <a:t>Regulatory Compliance</a:t>
            </a:r>
          </a:p>
        </p:txBody>
      </p:sp>
      <p:sp>
        <p:nvSpPr>
          <p:cNvPr id="34" name="Rectangle 33">
            <a:extLst>
              <a:ext uri="{FF2B5EF4-FFF2-40B4-BE49-F238E27FC236}">
                <a16:creationId xmlns:a16="http://schemas.microsoft.com/office/drawing/2014/main" id="{6A2865AB-55F8-9F0B-2A12-FECAAC05F20F}"/>
              </a:ext>
            </a:extLst>
          </p:cNvPr>
          <p:cNvSpPr/>
          <p:nvPr/>
        </p:nvSpPr>
        <p:spPr>
          <a:xfrm>
            <a:off x="2399468" y="4283040"/>
            <a:ext cx="9792529" cy="982136"/>
          </a:xfrm>
          <a:prstGeom prst="rect">
            <a:avLst/>
          </a:prstGeom>
          <a:solidFill>
            <a:srgbClr val="299873">
              <a:alpha val="49000"/>
            </a:srgb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91440" bIns="0" rtlCol="0" anchor="t" anchorCtr="0"/>
          <a:lstStyle/>
          <a:p>
            <a:endParaRPr lang="en-US" sz="1600" dirty="0">
              <a:solidFill>
                <a:schemeClr val="tx1"/>
              </a:solidFill>
              <a:latin typeface="Century Gothic" panose="020B0502020202020204" pitchFamily="34" charset="0"/>
            </a:endParaRPr>
          </a:p>
        </p:txBody>
      </p:sp>
      <p:sp>
        <p:nvSpPr>
          <p:cNvPr id="33" name="Rectangle 32">
            <a:extLst>
              <a:ext uri="{FF2B5EF4-FFF2-40B4-BE49-F238E27FC236}">
                <a16:creationId xmlns:a16="http://schemas.microsoft.com/office/drawing/2014/main" id="{767C53D5-9A0C-1AD2-6E0F-9466B65CC706}"/>
              </a:ext>
            </a:extLst>
          </p:cNvPr>
          <p:cNvSpPr/>
          <p:nvPr/>
        </p:nvSpPr>
        <p:spPr>
          <a:xfrm>
            <a:off x="2399470" y="2993051"/>
            <a:ext cx="9792529" cy="982136"/>
          </a:xfrm>
          <a:prstGeom prst="rect">
            <a:avLst/>
          </a:prstGeom>
          <a:solidFill>
            <a:srgbClr val="CB3CAD">
              <a:alpha val="49000"/>
            </a:srgb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91440" bIns="0" rtlCol="0" anchor="t" anchorCtr="0"/>
          <a:lstStyle/>
          <a:p>
            <a:endParaRPr lang="en-US" sz="1600" dirty="0">
              <a:solidFill>
                <a:schemeClr val="tx1"/>
              </a:solidFill>
              <a:latin typeface="Century Gothic" panose="020B0502020202020204" pitchFamily="34" charset="0"/>
            </a:endParaRPr>
          </a:p>
        </p:txBody>
      </p:sp>
      <p:sp>
        <p:nvSpPr>
          <p:cNvPr id="31" name="Rectangle 30">
            <a:extLst>
              <a:ext uri="{FF2B5EF4-FFF2-40B4-BE49-F238E27FC236}">
                <a16:creationId xmlns:a16="http://schemas.microsoft.com/office/drawing/2014/main" id="{76BABB9E-3319-56FD-1041-F5A948564915}"/>
              </a:ext>
            </a:extLst>
          </p:cNvPr>
          <p:cNvSpPr/>
          <p:nvPr/>
        </p:nvSpPr>
        <p:spPr>
          <a:xfrm>
            <a:off x="2399469" y="1737689"/>
            <a:ext cx="9792529" cy="982136"/>
          </a:xfrm>
          <a:prstGeom prst="rect">
            <a:avLst/>
          </a:prstGeom>
          <a:solidFill>
            <a:schemeClr val="accent4">
              <a:lumMod val="50000"/>
              <a:alpha val="46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91440" bIns="0" rtlCol="0" anchor="t" anchorCtr="0"/>
          <a:lstStyle/>
          <a:p>
            <a:endParaRPr lang="en-US" sz="1600" dirty="0">
              <a:solidFill>
                <a:schemeClr val="tx1"/>
              </a:solidFill>
              <a:latin typeface="Century Gothic" panose="020B0502020202020204" pitchFamily="34" charset="0"/>
            </a:endParaRPr>
          </a:p>
        </p:txBody>
      </p:sp>
      <p:sp>
        <p:nvSpPr>
          <p:cNvPr id="219" name="Round Same Side Corner Rectangle 218">
            <a:extLst>
              <a:ext uri="{FF2B5EF4-FFF2-40B4-BE49-F238E27FC236}">
                <a16:creationId xmlns:a16="http://schemas.microsoft.com/office/drawing/2014/main" id="{E0B5D190-E985-1FF2-A773-2BC3BBC59C0E}"/>
              </a:ext>
            </a:extLst>
          </p:cNvPr>
          <p:cNvSpPr/>
          <p:nvPr/>
        </p:nvSpPr>
        <p:spPr>
          <a:xfrm rot="16200000">
            <a:off x="780279" y="1177309"/>
            <a:ext cx="1153287" cy="2085114"/>
          </a:xfrm>
          <a:prstGeom prst="round2SameRect">
            <a:avLst>
              <a:gd name="adj1" fmla="val 10417"/>
              <a:gd name="adj2" fmla="val 0"/>
            </a:avLst>
          </a:prstGeom>
          <a:solidFill>
            <a:schemeClr val="accent4">
              <a:lumMod val="50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91440" rtlCol="0" anchor="ctr"/>
          <a:lstStyle/>
          <a:p>
            <a:pPr algn="ctr"/>
            <a:endParaRPr lang="en-US" sz="1600"/>
          </a:p>
        </p:txBody>
      </p:sp>
      <p:sp>
        <p:nvSpPr>
          <p:cNvPr id="222" name="TextBox 221">
            <a:extLst>
              <a:ext uri="{FF2B5EF4-FFF2-40B4-BE49-F238E27FC236}">
                <a16:creationId xmlns:a16="http://schemas.microsoft.com/office/drawing/2014/main" id="{6F21EF38-A790-51BE-E348-C97289DCF39D}"/>
              </a:ext>
            </a:extLst>
          </p:cNvPr>
          <p:cNvSpPr txBox="1"/>
          <p:nvPr/>
        </p:nvSpPr>
        <p:spPr>
          <a:xfrm>
            <a:off x="352320" y="1845289"/>
            <a:ext cx="2009409" cy="400110"/>
          </a:xfrm>
          <a:prstGeom prst="rect">
            <a:avLst/>
          </a:prstGeom>
          <a:noFill/>
        </p:spPr>
        <p:txBody>
          <a:bodyPr wrap="square" rtlCol="0" anchor="ctr" anchorCtr="0">
            <a:spAutoFit/>
          </a:bodyPr>
          <a:lstStyle/>
          <a:p>
            <a:r>
              <a:rPr lang="en-US" sz="2000" dirty="0">
                <a:solidFill>
                  <a:schemeClr val="bg1"/>
                </a:solidFill>
                <a:latin typeface="Century Gothic" panose="020B0502020202020204" pitchFamily="34" charset="0"/>
              </a:rPr>
              <a:t>Goals</a:t>
            </a:r>
          </a:p>
        </p:txBody>
      </p:sp>
      <p:sp>
        <p:nvSpPr>
          <p:cNvPr id="4" name="Round Same Side Corner Rectangle 3">
            <a:extLst>
              <a:ext uri="{FF2B5EF4-FFF2-40B4-BE49-F238E27FC236}">
                <a16:creationId xmlns:a16="http://schemas.microsoft.com/office/drawing/2014/main" id="{F9554FE9-B0CD-48EE-827A-F2FBCFEAF307}"/>
              </a:ext>
            </a:extLst>
          </p:cNvPr>
          <p:cNvSpPr/>
          <p:nvPr/>
        </p:nvSpPr>
        <p:spPr>
          <a:xfrm rot="16200000">
            <a:off x="780271" y="2450144"/>
            <a:ext cx="1153287" cy="2085107"/>
          </a:xfrm>
          <a:prstGeom prst="round2SameRect">
            <a:avLst>
              <a:gd name="adj1" fmla="val 10417"/>
              <a:gd name="adj2" fmla="val 0"/>
            </a:avLst>
          </a:prstGeom>
          <a:solidFill>
            <a:srgbClr val="CB3CAD"/>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91440" rtlCol="0" anchor="ctr"/>
          <a:lstStyle/>
          <a:p>
            <a:pPr algn="ctr"/>
            <a:endParaRPr lang="en-US" sz="1600"/>
          </a:p>
        </p:txBody>
      </p:sp>
      <p:sp>
        <p:nvSpPr>
          <p:cNvPr id="16" name="TextBox 15">
            <a:extLst>
              <a:ext uri="{FF2B5EF4-FFF2-40B4-BE49-F238E27FC236}">
                <a16:creationId xmlns:a16="http://schemas.microsoft.com/office/drawing/2014/main" id="{1C7C8338-8B33-57B4-212A-F4BE1A8F63E5}"/>
              </a:ext>
            </a:extLst>
          </p:cNvPr>
          <p:cNvSpPr txBox="1"/>
          <p:nvPr/>
        </p:nvSpPr>
        <p:spPr>
          <a:xfrm>
            <a:off x="352319" y="3118121"/>
            <a:ext cx="2009409" cy="400110"/>
          </a:xfrm>
          <a:prstGeom prst="rect">
            <a:avLst/>
          </a:prstGeom>
          <a:noFill/>
        </p:spPr>
        <p:txBody>
          <a:bodyPr wrap="square" rtlCol="0" anchor="ctr" anchorCtr="0">
            <a:spAutoFit/>
          </a:bodyPr>
          <a:lstStyle/>
          <a:p>
            <a:r>
              <a:rPr lang="en-US" sz="2000" dirty="0">
                <a:solidFill>
                  <a:schemeClr val="bg1"/>
                </a:solidFill>
                <a:latin typeface="Century Gothic" panose="020B0502020202020204" pitchFamily="34" charset="0"/>
              </a:rPr>
              <a:t>Challenges</a:t>
            </a:r>
          </a:p>
        </p:txBody>
      </p:sp>
      <p:sp>
        <p:nvSpPr>
          <p:cNvPr id="23" name="Round Same Side Corner Rectangle 22">
            <a:extLst>
              <a:ext uri="{FF2B5EF4-FFF2-40B4-BE49-F238E27FC236}">
                <a16:creationId xmlns:a16="http://schemas.microsoft.com/office/drawing/2014/main" id="{8B2D0B4B-DCCB-9495-2E08-204DA3D33318}"/>
              </a:ext>
            </a:extLst>
          </p:cNvPr>
          <p:cNvSpPr/>
          <p:nvPr/>
        </p:nvSpPr>
        <p:spPr>
          <a:xfrm rot="16200000">
            <a:off x="780272" y="3722976"/>
            <a:ext cx="1153287" cy="2085109"/>
          </a:xfrm>
          <a:prstGeom prst="round2SameRect">
            <a:avLst>
              <a:gd name="adj1" fmla="val 10417"/>
              <a:gd name="adj2" fmla="val 0"/>
            </a:avLst>
          </a:prstGeom>
          <a:solidFill>
            <a:srgbClr val="299873"/>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91440" rtlCol="0" anchor="ctr"/>
          <a:lstStyle/>
          <a:p>
            <a:pPr algn="ctr"/>
            <a:endParaRPr lang="en-US" sz="1600"/>
          </a:p>
        </p:txBody>
      </p:sp>
      <p:sp>
        <p:nvSpPr>
          <p:cNvPr id="27" name="TextBox 26">
            <a:extLst>
              <a:ext uri="{FF2B5EF4-FFF2-40B4-BE49-F238E27FC236}">
                <a16:creationId xmlns:a16="http://schemas.microsoft.com/office/drawing/2014/main" id="{0E068C2E-EE1A-027F-7C51-F71F49018684}"/>
              </a:ext>
            </a:extLst>
          </p:cNvPr>
          <p:cNvSpPr txBox="1"/>
          <p:nvPr/>
        </p:nvSpPr>
        <p:spPr>
          <a:xfrm>
            <a:off x="352318" y="4390953"/>
            <a:ext cx="2009409" cy="400110"/>
          </a:xfrm>
          <a:prstGeom prst="rect">
            <a:avLst/>
          </a:prstGeom>
          <a:noFill/>
        </p:spPr>
        <p:txBody>
          <a:bodyPr wrap="square" rtlCol="0" anchor="ctr" anchorCtr="0">
            <a:spAutoFit/>
          </a:bodyPr>
          <a:lstStyle/>
          <a:p>
            <a:r>
              <a:rPr lang="en-US" sz="2000" dirty="0">
                <a:solidFill>
                  <a:schemeClr val="bg1"/>
                </a:solidFill>
                <a:latin typeface="Century Gothic" panose="020B0502020202020204" pitchFamily="34" charset="0"/>
              </a:rPr>
              <a:t>Strategies</a:t>
            </a:r>
          </a:p>
        </p:txBody>
      </p:sp>
      <p:sp>
        <p:nvSpPr>
          <p:cNvPr id="42" name="Rectangle 41">
            <a:extLst>
              <a:ext uri="{FF2B5EF4-FFF2-40B4-BE49-F238E27FC236}">
                <a16:creationId xmlns:a16="http://schemas.microsoft.com/office/drawing/2014/main" id="{B04E8034-5B8F-1378-9F62-F66658C58F1E}"/>
              </a:ext>
            </a:extLst>
          </p:cNvPr>
          <p:cNvSpPr/>
          <p:nvPr/>
        </p:nvSpPr>
        <p:spPr>
          <a:xfrm>
            <a:off x="2410227" y="2796509"/>
            <a:ext cx="9792529" cy="33925"/>
          </a:xfrm>
          <a:prstGeom prst="rect">
            <a:avLst/>
          </a:prstGeom>
          <a:solidFill>
            <a:schemeClr val="accent4">
              <a:lumMod val="50000"/>
              <a:alpha val="46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91440" bIns="0" rtlCol="0" anchor="t" anchorCtr="0"/>
          <a:lstStyle/>
          <a:p>
            <a:endParaRPr lang="en-US" sz="1600" dirty="0">
              <a:solidFill>
                <a:schemeClr val="tx1"/>
              </a:solidFill>
              <a:latin typeface="Century Gothic" panose="020B0502020202020204" pitchFamily="34" charset="0"/>
            </a:endParaRPr>
          </a:p>
        </p:txBody>
      </p:sp>
      <p:sp>
        <p:nvSpPr>
          <p:cNvPr id="43" name="Rectangle 42">
            <a:extLst>
              <a:ext uri="{FF2B5EF4-FFF2-40B4-BE49-F238E27FC236}">
                <a16:creationId xmlns:a16="http://schemas.microsoft.com/office/drawing/2014/main" id="{3C609F33-0387-4FA5-DE4F-4DDE29AEBC89}"/>
              </a:ext>
            </a:extLst>
          </p:cNvPr>
          <p:cNvSpPr/>
          <p:nvPr/>
        </p:nvSpPr>
        <p:spPr>
          <a:xfrm>
            <a:off x="2399470" y="4059140"/>
            <a:ext cx="9792529" cy="33925"/>
          </a:xfrm>
          <a:prstGeom prst="rect">
            <a:avLst/>
          </a:prstGeom>
          <a:solidFill>
            <a:srgbClr val="CB3CAD">
              <a:alpha val="46000"/>
            </a:srgb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91440" bIns="0" rtlCol="0" anchor="t" anchorCtr="0"/>
          <a:lstStyle/>
          <a:p>
            <a:endParaRPr lang="en-US" sz="1600" dirty="0">
              <a:solidFill>
                <a:schemeClr val="tx1"/>
              </a:solidFill>
              <a:latin typeface="Century Gothic" panose="020B0502020202020204" pitchFamily="34" charset="0"/>
            </a:endParaRPr>
          </a:p>
        </p:txBody>
      </p:sp>
      <p:sp>
        <p:nvSpPr>
          <p:cNvPr id="44" name="Rectangle 43">
            <a:extLst>
              <a:ext uri="{FF2B5EF4-FFF2-40B4-BE49-F238E27FC236}">
                <a16:creationId xmlns:a16="http://schemas.microsoft.com/office/drawing/2014/main" id="{C5F51562-0187-9A2D-FF46-0AAF8A9548EB}"/>
              </a:ext>
            </a:extLst>
          </p:cNvPr>
          <p:cNvSpPr/>
          <p:nvPr/>
        </p:nvSpPr>
        <p:spPr>
          <a:xfrm>
            <a:off x="2399467" y="5344705"/>
            <a:ext cx="9792529" cy="33925"/>
          </a:xfrm>
          <a:prstGeom prst="rect">
            <a:avLst/>
          </a:prstGeom>
          <a:solidFill>
            <a:srgbClr val="299873">
              <a:alpha val="46000"/>
            </a:srgb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91440" bIns="0" rtlCol="0" anchor="t" anchorCtr="0"/>
          <a:lstStyle/>
          <a:p>
            <a:endParaRPr lang="en-US" sz="1600" dirty="0">
              <a:solidFill>
                <a:schemeClr val="tx1"/>
              </a:solidFill>
              <a:latin typeface="Century Gothic" panose="020B0502020202020204" pitchFamily="34" charset="0"/>
            </a:endParaRPr>
          </a:p>
        </p:txBody>
      </p:sp>
      <p:sp>
        <p:nvSpPr>
          <p:cNvPr id="19" name="Rectangle 18">
            <a:extLst>
              <a:ext uri="{FF2B5EF4-FFF2-40B4-BE49-F238E27FC236}">
                <a16:creationId xmlns:a16="http://schemas.microsoft.com/office/drawing/2014/main" id="{F8FDD952-9971-A911-934D-921A40423B37}"/>
              </a:ext>
            </a:extLst>
          </p:cNvPr>
          <p:cNvSpPr/>
          <p:nvPr/>
        </p:nvSpPr>
        <p:spPr>
          <a:xfrm>
            <a:off x="2543169" y="1643222"/>
            <a:ext cx="2223804" cy="1153287"/>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r>
              <a:rPr lang="en-US" sz="1400" dirty="0">
                <a:solidFill>
                  <a:schemeClr val="tx1"/>
                </a:solidFill>
                <a:latin typeface="Century Gothic" panose="020B0502020202020204" pitchFamily="34" charset="0"/>
              </a:rPr>
              <a:t>Expand charging network to 500 stations by 20XX</a:t>
            </a:r>
          </a:p>
        </p:txBody>
      </p:sp>
      <p:sp>
        <p:nvSpPr>
          <p:cNvPr id="30" name="Rectangle 29">
            <a:extLst>
              <a:ext uri="{FF2B5EF4-FFF2-40B4-BE49-F238E27FC236}">
                <a16:creationId xmlns:a16="http://schemas.microsoft.com/office/drawing/2014/main" id="{934F927E-D464-956B-0B38-2678E2B4CC69}"/>
              </a:ext>
            </a:extLst>
          </p:cNvPr>
          <p:cNvSpPr/>
          <p:nvPr/>
        </p:nvSpPr>
        <p:spPr>
          <a:xfrm>
            <a:off x="4917323" y="1643222"/>
            <a:ext cx="2223804" cy="1153287"/>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r>
              <a:rPr lang="en-US" sz="1400" dirty="0">
                <a:solidFill>
                  <a:schemeClr val="tx1"/>
                </a:solidFill>
                <a:latin typeface="Century Gothic" panose="020B0502020202020204" pitchFamily="34" charset="0"/>
              </a:rPr>
              <a:t>Achieve a customer satisfaction score of over 85%</a:t>
            </a:r>
          </a:p>
        </p:txBody>
      </p:sp>
      <p:sp>
        <p:nvSpPr>
          <p:cNvPr id="37" name="Rectangle 36">
            <a:extLst>
              <a:ext uri="{FF2B5EF4-FFF2-40B4-BE49-F238E27FC236}">
                <a16:creationId xmlns:a16="http://schemas.microsoft.com/office/drawing/2014/main" id="{3FC12E81-7DB4-180B-9A38-C8ECEF84BFF8}"/>
              </a:ext>
            </a:extLst>
          </p:cNvPr>
          <p:cNvSpPr/>
          <p:nvPr/>
        </p:nvSpPr>
        <p:spPr>
          <a:xfrm>
            <a:off x="7297942" y="1643222"/>
            <a:ext cx="2223804" cy="1153287"/>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r>
              <a:rPr lang="en-US" sz="1400" dirty="0">
                <a:solidFill>
                  <a:schemeClr val="tx1"/>
                </a:solidFill>
                <a:latin typeface="Century Gothic" panose="020B0502020202020204" pitchFamily="34" charset="0"/>
              </a:rPr>
              <a:t>Develop two new patented technologies in EV charging by 20XX</a:t>
            </a:r>
          </a:p>
        </p:txBody>
      </p:sp>
      <p:sp>
        <p:nvSpPr>
          <p:cNvPr id="12" name="Rectangle 11">
            <a:extLst>
              <a:ext uri="{FF2B5EF4-FFF2-40B4-BE49-F238E27FC236}">
                <a16:creationId xmlns:a16="http://schemas.microsoft.com/office/drawing/2014/main" id="{E533115E-1646-D655-A6E1-4861AE95A900}"/>
              </a:ext>
            </a:extLst>
          </p:cNvPr>
          <p:cNvSpPr/>
          <p:nvPr/>
        </p:nvSpPr>
        <p:spPr>
          <a:xfrm>
            <a:off x="2543169" y="2916054"/>
            <a:ext cx="2223804" cy="1153287"/>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r>
              <a:rPr lang="en-US" sz="1400" dirty="0">
                <a:solidFill>
                  <a:schemeClr val="tx1"/>
                </a:solidFill>
                <a:latin typeface="Century Gothic" panose="020B0502020202020204" pitchFamily="34" charset="0"/>
              </a:rPr>
              <a:t>Logistical difficulties in rural and underserved urban areas</a:t>
            </a:r>
          </a:p>
        </p:txBody>
      </p:sp>
      <p:sp>
        <p:nvSpPr>
          <p:cNvPr id="13" name="Rectangle 12">
            <a:extLst>
              <a:ext uri="{FF2B5EF4-FFF2-40B4-BE49-F238E27FC236}">
                <a16:creationId xmlns:a16="http://schemas.microsoft.com/office/drawing/2014/main" id="{8C26B9EA-453C-3204-98BE-434FED9D36B5}"/>
              </a:ext>
            </a:extLst>
          </p:cNvPr>
          <p:cNvSpPr/>
          <p:nvPr/>
        </p:nvSpPr>
        <p:spPr>
          <a:xfrm>
            <a:off x="4917323" y="2916054"/>
            <a:ext cx="2223804" cy="1153287"/>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r>
              <a:rPr lang="en-US" sz="1400" dirty="0">
                <a:solidFill>
                  <a:schemeClr val="tx1"/>
                </a:solidFill>
                <a:latin typeface="Century Gothic" panose="020B0502020202020204" pitchFamily="34" charset="0"/>
              </a:rPr>
              <a:t>Inconsistent service experiences across locations</a:t>
            </a:r>
          </a:p>
        </p:txBody>
      </p:sp>
      <p:sp>
        <p:nvSpPr>
          <p:cNvPr id="14" name="Rectangle 13">
            <a:extLst>
              <a:ext uri="{FF2B5EF4-FFF2-40B4-BE49-F238E27FC236}">
                <a16:creationId xmlns:a16="http://schemas.microsoft.com/office/drawing/2014/main" id="{929C1E0A-FCC6-AC23-EBEE-F7290AFE367F}"/>
              </a:ext>
            </a:extLst>
          </p:cNvPr>
          <p:cNvSpPr/>
          <p:nvPr/>
        </p:nvSpPr>
        <p:spPr>
          <a:xfrm>
            <a:off x="7297942" y="2916054"/>
            <a:ext cx="2223804" cy="1153287"/>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r>
              <a:rPr lang="en-US" sz="1400" dirty="0">
                <a:solidFill>
                  <a:schemeClr val="tx1"/>
                </a:solidFill>
                <a:latin typeface="Century Gothic" panose="020B0502020202020204" pitchFamily="34" charset="0"/>
              </a:rPr>
              <a:t>High R&amp;D costs and fast-paced technological advancements</a:t>
            </a:r>
          </a:p>
        </p:txBody>
      </p:sp>
      <p:sp>
        <p:nvSpPr>
          <p:cNvPr id="24" name="Rectangle 23">
            <a:extLst>
              <a:ext uri="{FF2B5EF4-FFF2-40B4-BE49-F238E27FC236}">
                <a16:creationId xmlns:a16="http://schemas.microsoft.com/office/drawing/2014/main" id="{553C9633-559B-BD83-08DA-B7DC2596B9AB}"/>
              </a:ext>
            </a:extLst>
          </p:cNvPr>
          <p:cNvSpPr/>
          <p:nvPr/>
        </p:nvSpPr>
        <p:spPr>
          <a:xfrm>
            <a:off x="2543169" y="4188886"/>
            <a:ext cx="2223804" cy="1153287"/>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r>
              <a:rPr lang="en-US" sz="1400" dirty="0">
                <a:solidFill>
                  <a:schemeClr val="tx1"/>
                </a:solidFill>
                <a:latin typeface="Century Gothic" panose="020B0502020202020204" pitchFamily="34" charset="0"/>
              </a:rPr>
              <a:t>Partner with local governments and businesses for site acquisitions</a:t>
            </a:r>
          </a:p>
        </p:txBody>
      </p:sp>
      <p:sp>
        <p:nvSpPr>
          <p:cNvPr id="25" name="Rectangle 24">
            <a:extLst>
              <a:ext uri="{FF2B5EF4-FFF2-40B4-BE49-F238E27FC236}">
                <a16:creationId xmlns:a16="http://schemas.microsoft.com/office/drawing/2014/main" id="{3991D900-D901-334F-F527-CA42523E4E6F}"/>
              </a:ext>
            </a:extLst>
          </p:cNvPr>
          <p:cNvSpPr/>
          <p:nvPr/>
        </p:nvSpPr>
        <p:spPr>
          <a:xfrm>
            <a:off x="4917323" y="4188886"/>
            <a:ext cx="2223804" cy="1153287"/>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r>
              <a:rPr lang="en-US" sz="1400" dirty="0">
                <a:solidFill>
                  <a:schemeClr val="tx1"/>
                </a:solidFill>
                <a:latin typeface="Century Gothic" panose="020B0502020202020204" pitchFamily="34" charset="0"/>
              </a:rPr>
              <a:t>Standardize training and implement quality control measures</a:t>
            </a:r>
          </a:p>
        </p:txBody>
      </p:sp>
      <p:sp>
        <p:nvSpPr>
          <p:cNvPr id="26" name="Rectangle 25">
            <a:extLst>
              <a:ext uri="{FF2B5EF4-FFF2-40B4-BE49-F238E27FC236}">
                <a16:creationId xmlns:a16="http://schemas.microsoft.com/office/drawing/2014/main" id="{C76F0AA6-06C1-ED32-F30D-7A6E158C5F0D}"/>
              </a:ext>
            </a:extLst>
          </p:cNvPr>
          <p:cNvSpPr/>
          <p:nvPr/>
        </p:nvSpPr>
        <p:spPr>
          <a:xfrm>
            <a:off x="7297942" y="4188886"/>
            <a:ext cx="2223804" cy="1153287"/>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r>
              <a:rPr lang="en-US" sz="1400" dirty="0">
                <a:solidFill>
                  <a:schemeClr val="tx1"/>
                </a:solidFill>
                <a:latin typeface="Century Gothic" panose="020B0502020202020204" pitchFamily="34" charset="0"/>
              </a:rPr>
              <a:t>Increase investment in R&amp;D and collaborate with tech startups</a:t>
            </a:r>
          </a:p>
        </p:txBody>
      </p:sp>
      <p:sp>
        <p:nvSpPr>
          <p:cNvPr id="21" name="Rectangle 20">
            <a:extLst>
              <a:ext uri="{FF2B5EF4-FFF2-40B4-BE49-F238E27FC236}">
                <a16:creationId xmlns:a16="http://schemas.microsoft.com/office/drawing/2014/main" id="{BB40A674-457E-39F9-0E9C-43189D959D65}"/>
              </a:ext>
            </a:extLst>
          </p:cNvPr>
          <p:cNvSpPr/>
          <p:nvPr/>
        </p:nvSpPr>
        <p:spPr>
          <a:xfrm>
            <a:off x="9673359" y="1645734"/>
            <a:ext cx="2223804" cy="1153287"/>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r>
              <a:rPr lang="en-US" sz="1400" dirty="0">
                <a:solidFill>
                  <a:schemeClr val="tx1"/>
                </a:solidFill>
                <a:latin typeface="Century Gothic" panose="020B0502020202020204" pitchFamily="34" charset="0"/>
              </a:rPr>
              <a:t>Ensure 100% compliance with all regional EV charging regulations</a:t>
            </a:r>
          </a:p>
        </p:txBody>
      </p:sp>
      <p:sp>
        <p:nvSpPr>
          <p:cNvPr id="32" name="Rectangle 31">
            <a:extLst>
              <a:ext uri="{FF2B5EF4-FFF2-40B4-BE49-F238E27FC236}">
                <a16:creationId xmlns:a16="http://schemas.microsoft.com/office/drawing/2014/main" id="{3C30187E-90E8-0E8B-73EC-7CA1B7F0DAA2}"/>
              </a:ext>
            </a:extLst>
          </p:cNvPr>
          <p:cNvSpPr/>
          <p:nvPr/>
        </p:nvSpPr>
        <p:spPr>
          <a:xfrm>
            <a:off x="9673359" y="2918566"/>
            <a:ext cx="2223804" cy="1153287"/>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r>
              <a:rPr lang="en-US" sz="1400" dirty="0">
                <a:solidFill>
                  <a:schemeClr val="tx1"/>
                </a:solidFill>
                <a:latin typeface="Century Gothic" panose="020B0502020202020204" pitchFamily="34" charset="0"/>
              </a:rPr>
              <a:t>Adapting to varying international standards and laws</a:t>
            </a:r>
          </a:p>
        </p:txBody>
      </p:sp>
      <p:sp>
        <p:nvSpPr>
          <p:cNvPr id="39" name="Rectangle 38">
            <a:extLst>
              <a:ext uri="{FF2B5EF4-FFF2-40B4-BE49-F238E27FC236}">
                <a16:creationId xmlns:a16="http://schemas.microsoft.com/office/drawing/2014/main" id="{4F821A3C-EA2F-6C26-6450-3E62656C2BF9}"/>
              </a:ext>
            </a:extLst>
          </p:cNvPr>
          <p:cNvSpPr/>
          <p:nvPr/>
        </p:nvSpPr>
        <p:spPr>
          <a:xfrm>
            <a:off x="9673359" y="4191398"/>
            <a:ext cx="2223804" cy="1153287"/>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r>
              <a:rPr lang="en-US" sz="1400" dirty="0">
                <a:solidFill>
                  <a:schemeClr val="tx1"/>
                </a:solidFill>
                <a:latin typeface="Century Gothic" panose="020B0502020202020204" pitchFamily="34" charset="0"/>
              </a:rPr>
              <a:t>Engage legal experts to oversee compliance strategies</a:t>
            </a:r>
          </a:p>
        </p:txBody>
      </p:sp>
      <p:sp>
        <p:nvSpPr>
          <p:cNvPr id="48" name="Rectangle 47">
            <a:extLst>
              <a:ext uri="{FF2B5EF4-FFF2-40B4-BE49-F238E27FC236}">
                <a16:creationId xmlns:a16="http://schemas.microsoft.com/office/drawing/2014/main" id="{2CFF0810-8073-B7BA-FA9F-BDA90A95AC80}"/>
              </a:ext>
            </a:extLst>
          </p:cNvPr>
          <p:cNvSpPr/>
          <p:nvPr/>
        </p:nvSpPr>
        <p:spPr>
          <a:xfrm>
            <a:off x="11891432" y="1515724"/>
            <a:ext cx="42765" cy="5345660"/>
          </a:xfrm>
          <a:prstGeom prst="rect">
            <a:avLst/>
          </a:prstGeom>
          <a:solidFill>
            <a:schemeClr val="accent2">
              <a:alpha val="3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2000" spc="300" dirty="0">
              <a:latin typeface="Century Gothic" panose="020B0502020202020204" pitchFamily="34" charset="0"/>
            </a:endParaRPr>
          </a:p>
        </p:txBody>
      </p:sp>
      <p:sp>
        <p:nvSpPr>
          <p:cNvPr id="52" name="Rectangle 51">
            <a:extLst>
              <a:ext uri="{FF2B5EF4-FFF2-40B4-BE49-F238E27FC236}">
                <a16:creationId xmlns:a16="http://schemas.microsoft.com/office/drawing/2014/main" id="{C4076D8A-C5F9-62D2-9E19-EDCD19449ACF}"/>
              </a:ext>
            </a:extLst>
          </p:cNvPr>
          <p:cNvSpPr/>
          <p:nvPr/>
        </p:nvSpPr>
        <p:spPr>
          <a:xfrm>
            <a:off x="2399468" y="5549860"/>
            <a:ext cx="9792529" cy="982136"/>
          </a:xfrm>
          <a:prstGeom prst="rect">
            <a:avLst/>
          </a:prstGeom>
          <a:solidFill>
            <a:srgbClr val="CB3F59">
              <a:alpha val="49000"/>
            </a:srgb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91440" bIns="0" rtlCol="0" anchor="t" anchorCtr="0"/>
          <a:lstStyle/>
          <a:p>
            <a:endParaRPr lang="en-US" sz="1600" dirty="0">
              <a:solidFill>
                <a:schemeClr val="tx1"/>
              </a:solidFill>
              <a:latin typeface="Century Gothic" panose="020B0502020202020204" pitchFamily="34" charset="0"/>
            </a:endParaRPr>
          </a:p>
        </p:txBody>
      </p:sp>
      <p:sp>
        <p:nvSpPr>
          <p:cNvPr id="59" name="Round Same Side Corner Rectangle 58">
            <a:extLst>
              <a:ext uri="{FF2B5EF4-FFF2-40B4-BE49-F238E27FC236}">
                <a16:creationId xmlns:a16="http://schemas.microsoft.com/office/drawing/2014/main" id="{54AC93A0-CB4A-17E2-7230-05BF945D331E}"/>
              </a:ext>
            </a:extLst>
          </p:cNvPr>
          <p:cNvSpPr/>
          <p:nvPr/>
        </p:nvSpPr>
        <p:spPr>
          <a:xfrm rot="16200000">
            <a:off x="780272" y="4989796"/>
            <a:ext cx="1153287" cy="2085109"/>
          </a:xfrm>
          <a:prstGeom prst="round2SameRect">
            <a:avLst>
              <a:gd name="adj1" fmla="val 10417"/>
              <a:gd name="adj2" fmla="val 0"/>
            </a:avLst>
          </a:prstGeom>
          <a:solidFill>
            <a:srgbClr val="CB3F5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91440" rtlCol="0" anchor="ctr"/>
          <a:lstStyle/>
          <a:p>
            <a:pPr algn="ctr"/>
            <a:endParaRPr lang="en-US" sz="1600"/>
          </a:p>
        </p:txBody>
      </p:sp>
      <p:sp>
        <p:nvSpPr>
          <p:cNvPr id="60" name="TextBox 59">
            <a:extLst>
              <a:ext uri="{FF2B5EF4-FFF2-40B4-BE49-F238E27FC236}">
                <a16:creationId xmlns:a16="http://schemas.microsoft.com/office/drawing/2014/main" id="{E84DD933-20EE-A1A7-F9F8-6508A50D2092}"/>
              </a:ext>
            </a:extLst>
          </p:cNvPr>
          <p:cNvSpPr txBox="1"/>
          <p:nvPr/>
        </p:nvSpPr>
        <p:spPr>
          <a:xfrm>
            <a:off x="352318" y="5657773"/>
            <a:ext cx="2009409" cy="400110"/>
          </a:xfrm>
          <a:prstGeom prst="rect">
            <a:avLst/>
          </a:prstGeom>
          <a:noFill/>
        </p:spPr>
        <p:txBody>
          <a:bodyPr wrap="square" rtlCol="0" anchor="ctr" anchorCtr="0">
            <a:spAutoFit/>
          </a:bodyPr>
          <a:lstStyle/>
          <a:p>
            <a:r>
              <a:rPr lang="en-US" sz="2000" dirty="0">
                <a:solidFill>
                  <a:schemeClr val="bg1"/>
                </a:solidFill>
                <a:latin typeface="Century Gothic" panose="020B0502020202020204" pitchFamily="34" charset="0"/>
              </a:rPr>
              <a:t>Metrics</a:t>
            </a:r>
          </a:p>
        </p:txBody>
      </p:sp>
      <p:sp>
        <p:nvSpPr>
          <p:cNvPr id="63" name="Rectangle 62">
            <a:extLst>
              <a:ext uri="{FF2B5EF4-FFF2-40B4-BE49-F238E27FC236}">
                <a16:creationId xmlns:a16="http://schemas.microsoft.com/office/drawing/2014/main" id="{FA81DCE8-7AF7-5387-5E0E-8A604AF84841}"/>
              </a:ext>
            </a:extLst>
          </p:cNvPr>
          <p:cNvSpPr/>
          <p:nvPr/>
        </p:nvSpPr>
        <p:spPr>
          <a:xfrm>
            <a:off x="2399467" y="6611525"/>
            <a:ext cx="9792529" cy="33925"/>
          </a:xfrm>
          <a:prstGeom prst="rect">
            <a:avLst/>
          </a:prstGeom>
          <a:solidFill>
            <a:srgbClr val="CB3F59">
              <a:alpha val="49000"/>
            </a:srgb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91440" bIns="0" rtlCol="0" anchor="t" anchorCtr="0"/>
          <a:lstStyle/>
          <a:p>
            <a:endParaRPr lang="en-US" sz="1600" dirty="0">
              <a:solidFill>
                <a:schemeClr val="tx1"/>
              </a:solidFill>
              <a:latin typeface="Century Gothic" panose="020B0502020202020204" pitchFamily="34" charset="0"/>
            </a:endParaRPr>
          </a:p>
        </p:txBody>
      </p:sp>
      <p:sp>
        <p:nvSpPr>
          <p:cNvPr id="70" name="Rectangle 69">
            <a:extLst>
              <a:ext uri="{FF2B5EF4-FFF2-40B4-BE49-F238E27FC236}">
                <a16:creationId xmlns:a16="http://schemas.microsoft.com/office/drawing/2014/main" id="{EF05BBFD-E6A8-2E67-4763-F1E814F27C5E}"/>
              </a:ext>
            </a:extLst>
          </p:cNvPr>
          <p:cNvSpPr/>
          <p:nvPr/>
        </p:nvSpPr>
        <p:spPr>
          <a:xfrm>
            <a:off x="2543169" y="5455706"/>
            <a:ext cx="2223804" cy="1153287"/>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r>
              <a:rPr lang="en-US" sz="1400" dirty="0">
                <a:solidFill>
                  <a:schemeClr val="tx1"/>
                </a:solidFill>
                <a:latin typeface="Century Gothic" panose="020B0502020202020204" pitchFamily="34" charset="0"/>
              </a:rPr>
              <a:t>Number of stations installed vs. target</a:t>
            </a:r>
          </a:p>
        </p:txBody>
      </p:sp>
      <p:sp>
        <p:nvSpPr>
          <p:cNvPr id="71" name="Rectangle 70">
            <a:extLst>
              <a:ext uri="{FF2B5EF4-FFF2-40B4-BE49-F238E27FC236}">
                <a16:creationId xmlns:a16="http://schemas.microsoft.com/office/drawing/2014/main" id="{7196F44B-92A8-7DC3-D2CE-FA9660EAEFA8}"/>
              </a:ext>
            </a:extLst>
          </p:cNvPr>
          <p:cNvSpPr/>
          <p:nvPr/>
        </p:nvSpPr>
        <p:spPr>
          <a:xfrm>
            <a:off x="4917323" y="5455706"/>
            <a:ext cx="2223804" cy="1153287"/>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r>
              <a:rPr lang="en-US" sz="1400" dirty="0">
                <a:solidFill>
                  <a:schemeClr val="tx1"/>
                </a:solidFill>
                <a:latin typeface="Century Gothic" panose="020B0502020202020204" pitchFamily="34" charset="0"/>
              </a:rPr>
              <a:t>Customer feedback scores and service usage rates</a:t>
            </a:r>
          </a:p>
        </p:txBody>
      </p:sp>
      <p:sp>
        <p:nvSpPr>
          <p:cNvPr id="72" name="Rectangle 71">
            <a:extLst>
              <a:ext uri="{FF2B5EF4-FFF2-40B4-BE49-F238E27FC236}">
                <a16:creationId xmlns:a16="http://schemas.microsoft.com/office/drawing/2014/main" id="{19549CB1-CEA1-2A4B-11AC-AEF3786DB22D}"/>
              </a:ext>
            </a:extLst>
          </p:cNvPr>
          <p:cNvSpPr/>
          <p:nvPr/>
        </p:nvSpPr>
        <p:spPr>
          <a:xfrm>
            <a:off x="7297942" y="5455706"/>
            <a:ext cx="2223804" cy="1153287"/>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r>
              <a:rPr lang="en-US" sz="1400" dirty="0">
                <a:solidFill>
                  <a:schemeClr val="tx1"/>
                </a:solidFill>
                <a:latin typeface="Century Gothic" panose="020B0502020202020204" pitchFamily="34" charset="0"/>
              </a:rPr>
              <a:t>Patents filed and new technologies released</a:t>
            </a:r>
          </a:p>
        </p:txBody>
      </p:sp>
      <p:sp>
        <p:nvSpPr>
          <p:cNvPr id="75" name="Rectangle 74">
            <a:extLst>
              <a:ext uri="{FF2B5EF4-FFF2-40B4-BE49-F238E27FC236}">
                <a16:creationId xmlns:a16="http://schemas.microsoft.com/office/drawing/2014/main" id="{8D212FE3-1117-1599-BE9A-2EA6336FAFB9}"/>
              </a:ext>
            </a:extLst>
          </p:cNvPr>
          <p:cNvSpPr/>
          <p:nvPr/>
        </p:nvSpPr>
        <p:spPr>
          <a:xfrm>
            <a:off x="9673359" y="5458218"/>
            <a:ext cx="2223804" cy="1153287"/>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r>
              <a:rPr lang="en-US" sz="1400" dirty="0">
                <a:solidFill>
                  <a:schemeClr val="tx1"/>
                </a:solidFill>
                <a:latin typeface="Century Gothic" panose="020B0502020202020204" pitchFamily="34" charset="0"/>
              </a:rPr>
              <a:t>Audit results and compliance check completions</a:t>
            </a:r>
          </a:p>
        </p:txBody>
      </p:sp>
    </p:spTree>
    <p:extLst>
      <p:ext uri="{BB962C8B-B14F-4D97-AF65-F5344CB8AC3E}">
        <p14:creationId xmlns:p14="http://schemas.microsoft.com/office/powerpoint/2010/main" val="30689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12000">
              <a:schemeClr val="bg2">
                <a:lumMod val="90000"/>
              </a:schemeClr>
            </a:gs>
            <a:gs pos="84000">
              <a:schemeClr val="bg2">
                <a:lumMod val="75000"/>
              </a:schemeClr>
            </a:gs>
          </a:gsLst>
          <a:lin ang="8100000" scaled="0"/>
        </a:gradFill>
        <a:effectLst/>
      </p:bgPr>
    </p:bg>
    <p:spTree>
      <p:nvGrpSpPr>
        <p:cNvPr id="1" name=""/>
        <p:cNvGrpSpPr/>
        <p:nvPr/>
      </p:nvGrpSpPr>
      <p:grpSpPr>
        <a:xfrm>
          <a:off x="0" y="0"/>
          <a:ext cx="0" cy="0"/>
          <a:chOff x="0" y="0"/>
          <a:chExt cx="0" cy="0"/>
        </a:xfrm>
      </p:grpSpPr>
      <p:pic>
        <p:nvPicPr>
          <p:cNvPr id="36" name="Picture 35" descr="3D abstract waves with color gradient">
            <a:extLst>
              <a:ext uri="{FF2B5EF4-FFF2-40B4-BE49-F238E27FC236}">
                <a16:creationId xmlns:a16="http://schemas.microsoft.com/office/drawing/2014/main" id="{2B18C087-6DD2-D40C-D502-A3BDE29F03F6}"/>
              </a:ext>
            </a:extLst>
          </p:cNvPr>
          <p:cNvPicPr>
            <a:picLocks noChangeAspect="1"/>
          </p:cNvPicPr>
          <p:nvPr/>
        </p:nvPicPr>
        <p:blipFill rotWithShape="1">
          <a:blip r:embed="rId2" cstate="email">
            <a:grayscl/>
            <a:alphaModFix amt="66000"/>
            <a:extLst>
              <a:ext uri="{BEBA8EAE-BF5A-486C-A8C5-ECC9F3942E4B}">
                <a14:imgProps xmlns:a14="http://schemas.microsoft.com/office/drawing/2010/main">
                  <a14:imgLayer r:embed="rId3">
                    <a14:imgEffect>
                      <a14:colorTemperature colorTemp="3469"/>
                    </a14:imgEffect>
                    <a14:imgEffect>
                      <a14:saturation sat="33000"/>
                    </a14:imgEffect>
                    <a14:imgEffect>
                      <a14:brightnessContrast bright="40000"/>
                    </a14:imgEffect>
                  </a14:imgLayer>
                </a14:imgProps>
              </a:ext>
              <a:ext uri="{28A0092B-C50C-407E-A947-70E740481C1C}">
                <a14:useLocalDpi xmlns:a14="http://schemas.microsoft.com/office/drawing/2010/main"/>
              </a:ext>
            </a:extLst>
          </a:blip>
          <a:srcRect t="2167"/>
          <a:stretch/>
        </p:blipFill>
        <p:spPr>
          <a:xfrm rot="10800000">
            <a:off x="0" y="-2"/>
            <a:ext cx="12192000" cy="6858002"/>
          </a:xfrm>
          <a:prstGeom prst="rect">
            <a:avLst/>
          </a:prstGeom>
        </p:spPr>
      </p:pic>
      <p:sp>
        <p:nvSpPr>
          <p:cNvPr id="41" name="TextBox 40">
            <a:extLst>
              <a:ext uri="{FF2B5EF4-FFF2-40B4-BE49-F238E27FC236}">
                <a16:creationId xmlns:a16="http://schemas.microsoft.com/office/drawing/2014/main" id="{5C99B0E9-3D29-90EA-F0F7-BDAA979A67AA}"/>
              </a:ext>
            </a:extLst>
          </p:cNvPr>
          <p:cNvSpPr txBox="1"/>
          <p:nvPr/>
        </p:nvSpPr>
        <p:spPr>
          <a:xfrm>
            <a:off x="2442502" y="82683"/>
            <a:ext cx="8838390" cy="477054"/>
          </a:xfrm>
          <a:prstGeom prst="rect">
            <a:avLst/>
          </a:prstGeom>
          <a:noFill/>
        </p:spPr>
        <p:txBody>
          <a:bodyPr wrap="square" rtlCol="0" anchor="ctr" anchorCtr="0">
            <a:spAutoFit/>
          </a:bodyPr>
          <a:lstStyle/>
          <a:p>
            <a:r>
              <a:rPr lang="en-US" sz="2500" dirty="0">
                <a:solidFill>
                  <a:srgbClr val="001033"/>
                </a:solidFill>
                <a:latin typeface="Courier" pitchFamily="2" charset="0"/>
              </a:rPr>
              <a:t>Replace this text with your own content.</a:t>
            </a:r>
          </a:p>
        </p:txBody>
      </p:sp>
      <p:sp>
        <p:nvSpPr>
          <p:cNvPr id="15" name="Rectangle 14">
            <a:extLst>
              <a:ext uri="{FF2B5EF4-FFF2-40B4-BE49-F238E27FC236}">
                <a16:creationId xmlns:a16="http://schemas.microsoft.com/office/drawing/2014/main" id="{2D48D181-EED1-654C-42E7-CF9258342C16}"/>
              </a:ext>
            </a:extLst>
          </p:cNvPr>
          <p:cNvSpPr/>
          <p:nvPr/>
        </p:nvSpPr>
        <p:spPr>
          <a:xfrm>
            <a:off x="2671465" y="1512340"/>
            <a:ext cx="1935087" cy="5345660"/>
          </a:xfrm>
          <a:prstGeom prst="rect">
            <a:avLst/>
          </a:prstGeom>
          <a:solidFill>
            <a:schemeClr val="accent4">
              <a:alpha val="5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2000" spc="300" dirty="0">
              <a:latin typeface="Century Gothic" panose="020B0502020202020204" pitchFamily="34" charset="0"/>
            </a:endParaRPr>
          </a:p>
        </p:txBody>
      </p:sp>
      <p:sp>
        <p:nvSpPr>
          <p:cNvPr id="18" name="Rectangle 17">
            <a:extLst>
              <a:ext uri="{FF2B5EF4-FFF2-40B4-BE49-F238E27FC236}">
                <a16:creationId xmlns:a16="http://schemas.microsoft.com/office/drawing/2014/main" id="{4BE2931C-7A41-18DD-2CF7-959DE6EAA720}"/>
              </a:ext>
            </a:extLst>
          </p:cNvPr>
          <p:cNvSpPr/>
          <p:nvPr/>
        </p:nvSpPr>
        <p:spPr>
          <a:xfrm>
            <a:off x="7426238" y="1512340"/>
            <a:ext cx="1935087" cy="5345660"/>
          </a:xfrm>
          <a:prstGeom prst="rect">
            <a:avLst/>
          </a:prstGeom>
          <a:solidFill>
            <a:srgbClr val="00DADC">
              <a:alpha val="3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2000" spc="300" dirty="0">
              <a:latin typeface="Century Gothic" panose="020B0502020202020204" pitchFamily="34" charset="0"/>
            </a:endParaRPr>
          </a:p>
        </p:txBody>
      </p:sp>
      <p:sp>
        <p:nvSpPr>
          <p:cNvPr id="22" name="Rectangle 21">
            <a:extLst>
              <a:ext uri="{FF2B5EF4-FFF2-40B4-BE49-F238E27FC236}">
                <a16:creationId xmlns:a16="http://schemas.microsoft.com/office/drawing/2014/main" id="{DC7058B8-D42E-17C3-797C-54C9BF28F97A}"/>
              </a:ext>
            </a:extLst>
          </p:cNvPr>
          <p:cNvSpPr/>
          <p:nvPr/>
        </p:nvSpPr>
        <p:spPr>
          <a:xfrm>
            <a:off x="5045619" y="1512340"/>
            <a:ext cx="1935087" cy="5345660"/>
          </a:xfrm>
          <a:prstGeom prst="rect">
            <a:avLst/>
          </a:prstGeom>
          <a:solidFill>
            <a:srgbClr val="F2C001">
              <a:alpha val="5197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2000" spc="300" dirty="0">
              <a:latin typeface="Century Gothic" panose="020B0502020202020204" pitchFamily="34" charset="0"/>
            </a:endParaRPr>
          </a:p>
        </p:txBody>
      </p:sp>
      <p:sp>
        <p:nvSpPr>
          <p:cNvPr id="97" name="Round Same Side Corner Rectangle 96">
            <a:extLst>
              <a:ext uri="{FF2B5EF4-FFF2-40B4-BE49-F238E27FC236}">
                <a16:creationId xmlns:a16="http://schemas.microsoft.com/office/drawing/2014/main" id="{AEB92FCA-9AB2-EC1D-585D-FFBC4CF7915C}"/>
              </a:ext>
            </a:extLst>
          </p:cNvPr>
          <p:cNvSpPr/>
          <p:nvPr/>
        </p:nvSpPr>
        <p:spPr>
          <a:xfrm>
            <a:off x="2543169" y="583750"/>
            <a:ext cx="2223804" cy="928590"/>
          </a:xfrm>
          <a:prstGeom prst="round2SameRect">
            <a:avLst/>
          </a:prstGeom>
          <a:solidFill>
            <a:schemeClr val="accent4"/>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2000" dirty="0">
                <a:latin typeface="Century Gothic" panose="020B0502020202020204" pitchFamily="34" charset="0"/>
              </a:rPr>
              <a:t>Text</a:t>
            </a:r>
          </a:p>
        </p:txBody>
      </p:sp>
      <p:sp>
        <p:nvSpPr>
          <p:cNvPr id="190" name="Round Same Side Corner Rectangle 189">
            <a:extLst>
              <a:ext uri="{FF2B5EF4-FFF2-40B4-BE49-F238E27FC236}">
                <a16:creationId xmlns:a16="http://schemas.microsoft.com/office/drawing/2014/main" id="{87BCBCC7-737F-F293-02F2-AB70B157E604}"/>
              </a:ext>
            </a:extLst>
          </p:cNvPr>
          <p:cNvSpPr/>
          <p:nvPr/>
        </p:nvSpPr>
        <p:spPr>
          <a:xfrm>
            <a:off x="7297942" y="583750"/>
            <a:ext cx="2223804" cy="928590"/>
          </a:xfrm>
          <a:prstGeom prst="round2SameRect">
            <a:avLst/>
          </a:prstGeom>
          <a:solidFill>
            <a:srgbClr val="00C3C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2000" dirty="0">
                <a:latin typeface="Century Gothic" panose="020B0502020202020204" pitchFamily="34" charset="0"/>
              </a:rPr>
              <a:t>Text</a:t>
            </a:r>
          </a:p>
        </p:txBody>
      </p:sp>
      <p:sp>
        <p:nvSpPr>
          <p:cNvPr id="191" name="Round Same Side Corner Rectangle 190">
            <a:extLst>
              <a:ext uri="{FF2B5EF4-FFF2-40B4-BE49-F238E27FC236}">
                <a16:creationId xmlns:a16="http://schemas.microsoft.com/office/drawing/2014/main" id="{2FB72317-8AEB-3BE0-C5EB-2FD750114EF1}"/>
              </a:ext>
            </a:extLst>
          </p:cNvPr>
          <p:cNvSpPr/>
          <p:nvPr/>
        </p:nvSpPr>
        <p:spPr>
          <a:xfrm>
            <a:off x="4917323" y="583750"/>
            <a:ext cx="2223804" cy="928590"/>
          </a:xfrm>
          <a:prstGeom prst="round2SameRect">
            <a:avLst/>
          </a:prstGeom>
          <a:solidFill>
            <a:srgbClr val="F2AA0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2000" dirty="0">
                <a:latin typeface="Century Gothic" panose="020B0502020202020204" pitchFamily="34" charset="0"/>
              </a:rPr>
              <a:t>Text</a:t>
            </a:r>
          </a:p>
        </p:txBody>
      </p:sp>
      <p:sp>
        <p:nvSpPr>
          <p:cNvPr id="45" name="Rectangle 44">
            <a:extLst>
              <a:ext uri="{FF2B5EF4-FFF2-40B4-BE49-F238E27FC236}">
                <a16:creationId xmlns:a16="http://schemas.microsoft.com/office/drawing/2014/main" id="{306154AE-208C-17E0-11DA-3CE39A8BE104}"/>
              </a:ext>
            </a:extLst>
          </p:cNvPr>
          <p:cNvSpPr/>
          <p:nvPr/>
        </p:nvSpPr>
        <p:spPr>
          <a:xfrm>
            <a:off x="4763987" y="1512339"/>
            <a:ext cx="42765" cy="5345660"/>
          </a:xfrm>
          <a:prstGeom prst="rect">
            <a:avLst/>
          </a:prstGeom>
          <a:solidFill>
            <a:schemeClr val="accent4">
              <a:alpha val="5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2000" spc="300" dirty="0">
              <a:latin typeface="Century Gothic" panose="020B0502020202020204" pitchFamily="34" charset="0"/>
            </a:endParaRPr>
          </a:p>
        </p:txBody>
      </p:sp>
      <p:sp>
        <p:nvSpPr>
          <p:cNvPr id="46" name="Rectangle 45">
            <a:extLst>
              <a:ext uri="{FF2B5EF4-FFF2-40B4-BE49-F238E27FC236}">
                <a16:creationId xmlns:a16="http://schemas.microsoft.com/office/drawing/2014/main" id="{9D8E91DF-8DE9-3300-2AED-D98A3D8889FD}"/>
              </a:ext>
            </a:extLst>
          </p:cNvPr>
          <p:cNvSpPr/>
          <p:nvPr/>
        </p:nvSpPr>
        <p:spPr>
          <a:xfrm>
            <a:off x="9516015" y="1512339"/>
            <a:ext cx="42765" cy="5345660"/>
          </a:xfrm>
          <a:prstGeom prst="rect">
            <a:avLst/>
          </a:prstGeom>
          <a:solidFill>
            <a:srgbClr val="00DADC">
              <a:alpha val="3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2000" spc="300" dirty="0">
              <a:latin typeface="Century Gothic" panose="020B0502020202020204" pitchFamily="34" charset="0"/>
            </a:endParaRPr>
          </a:p>
        </p:txBody>
      </p:sp>
      <p:sp>
        <p:nvSpPr>
          <p:cNvPr id="47" name="Rectangle 46">
            <a:extLst>
              <a:ext uri="{FF2B5EF4-FFF2-40B4-BE49-F238E27FC236}">
                <a16:creationId xmlns:a16="http://schemas.microsoft.com/office/drawing/2014/main" id="{84A3B990-39D4-4773-CBE5-0DD4F2CDFA49}"/>
              </a:ext>
            </a:extLst>
          </p:cNvPr>
          <p:cNvSpPr/>
          <p:nvPr/>
        </p:nvSpPr>
        <p:spPr>
          <a:xfrm>
            <a:off x="7144608" y="1512339"/>
            <a:ext cx="42765" cy="5345660"/>
          </a:xfrm>
          <a:prstGeom prst="rect">
            <a:avLst/>
          </a:prstGeom>
          <a:solidFill>
            <a:srgbClr val="F2C001">
              <a:alpha val="5197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2000" spc="300" dirty="0">
              <a:latin typeface="Century Gothic" panose="020B0502020202020204" pitchFamily="34" charset="0"/>
            </a:endParaRPr>
          </a:p>
        </p:txBody>
      </p:sp>
      <p:sp>
        <p:nvSpPr>
          <p:cNvPr id="6" name="Rectangle 5">
            <a:extLst>
              <a:ext uri="{FF2B5EF4-FFF2-40B4-BE49-F238E27FC236}">
                <a16:creationId xmlns:a16="http://schemas.microsoft.com/office/drawing/2014/main" id="{66D8DE84-7147-D0F2-66A1-D22979DB4539}"/>
              </a:ext>
            </a:extLst>
          </p:cNvPr>
          <p:cNvSpPr/>
          <p:nvPr/>
        </p:nvSpPr>
        <p:spPr>
          <a:xfrm>
            <a:off x="9801655" y="1515725"/>
            <a:ext cx="1935087" cy="5345660"/>
          </a:xfrm>
          <a:prstGeom prst="rect">
            <a:avLst/>
          </a:prstGeom>
          <a:solidFill>
            <a:schemeClr val="accent2">
              <a:alpha val="3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2000" spc="300" dirty="0">
              <a:latin typeface="Century Gothic" panose="020B0502020202020204" pitchFamily="34" charset="0"/>
            </a:endParaRPr>
          </a:p>
        </p:txBody>
      </p:sp>
      <p:sp>
        <p:nvSpPr>
          <p:cNvPr id="9" name="Round Same Side Corner Rectangle 8">
            <a:extLst>
              <a:ext uri="{FF2B5EF4-FFF2-40B4-BE49-F238E27FC236}">
                <a16:creationId xmlns:a16="http://schemas.microsoft.com/office/drawing/2014/main" id="{B07B1BDD-7025-96C1-97B8-A9D85E1D0E6D}"/>
              </a:ext>
            </a:extLst>
          </p:cNvPr>
          <p:cNvSpPr/>
          <p:nvPr/>
        </p:nvSpPr>
        <p:spPr>
          <a:xfrm>
            <a:off x="9673359" y="587135"/>
            <a:ext cx="2223804" cy="928590"/>
          </a:xfrm>
          <a:prstGeom prst="round2SameRect">
            <a:avLst/>
          </a:prstGeom>
          <a:solidFill>
            <a:schemeClr val="accent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2000" dirty="0">
                <a:latin typeface="Century Gothic" panose="020B0502020202020204" pitchFamily="34" charset="0"/>
              </a:rPr>
              <a:t>Text</a:t>
            </a:r>
          </a:p>
        </p:txBody>
      </p:sp>
      <p:sp>
        <p:nvSpPr>
          <p:cNvPr id="34" name="Rectangle 33">
            <a:extLst>
              <a:ext uri="{FF2B5EF4-FFF2-40B4-BE49-F238E27FC236}">
                <a16:creationId xmlns:a16="http://schemas.microsoft.com/office/drawing/2014/main" id="{6A2865AB-55F8-9F0B-2A12-FECAAC05F20F}"/>
              </a:ext>
            </a:extLst>
          </p:cNvPr>
          <p:cNvSpPr/>
          <p:nvPr/>
        </p:nvSpPr>
        <p:spPr>
          <a:xfrm>
            <a:off x="2399468" y="4283040"/>
            <a:ext cx="9792529" cy="982136"/>
          </a:xfrm>
          <a:prstGeom prst="rect">
            <a:avLst/>
          </a:prstGeom>
          <a:solidFill>
            <a:srgbClr val="299873">
              <a:alpha val="49000"/>
            </a:srgb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91440" bIns="0" rtlCol="0" anchor="t" anchorCtr="0"/>
          <a:lstStyle/>
          <a:p>
            <a:endParaRPr lang="en-US" sz="1600" dirty="0">
              <a:solidFill>
                <a:schemeClr val="tx1"/>
              </a:solidFill>
              <a:latin typeface="Century Gothic" panose="020B0502020202020204" pitchFamily="34" charset="0"/>
            </a:endParaRPr>
          </a:p>
        </p:txBody>
      </p:sp>
      <p:sp>
        <p:nvSpPr>
          <p:cNvPr id="33" name="Rectangle 32">
            <a:extLst>
              <a:ext uri="{FF2B5EF4-FFF2-40B4-BE49-F238E27FC236}">
                <a16:creationId xmlns:a16="http://schemas.microsoft.com/office/drawing/2014/main" id="{767C53D5-9A0C-1AD2-6E0F-9466B65CC706}"/>
              </a:ext>
            </a:extLst>
          </p:cNvPr>
          <p:cNvSpPr/>
          <p:nvPr/>
        </p:nvSpPr>
        <p:spPr>
          <a:xfrm>
            <a:off x="2399470" y="2993051"/>
            <a:ext cx="9792529" cy="982136"/>
          </a:xfrm>
          <a:prstGeom prst="rect">
            <a:avLst/>
          </a:prstGeom>
          <a:solidFill>
            <a:srgbClr val="CB3CAD">
              <a:alpha val="49000"/>
            </a:srgb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91440" bIns="0" rtlCol="0" anchor="t" anchorCtr="0"/>
          <a:lstStyle/>
          <a:p>
            <a:endParaRPr lang="en-US" sz="1600" dirty="0">
              <a:solidFill>
                <a:schemeClr val="tx1"/>
              </a:solidFill>
              <a:latin typeface="Century Gothic" panose="020B0502020202020204" pitchFamily="34" charset="0"/>
            </a:endParaRPr>
          </a:p>
        </p:txBody>
      </p:sp>
      <p:sp>
        <p:nvSpPr>
          <p:cNvPr id="31" name="Rectangle 30">
            <a:extLst>
              <a:ext uri="{FF2B5EF4-FFF2-40B4-BE49-F238E27FC236}">
                <a16:creationId xmlns:a16="http://schemas.microsoft.com/office/drawing/2014/main" id="{76BABB9E-3319-56FD-1041-F5A948564915}"/>
              </a:ext>
            </a:extLst>
          </p:cNvPr>
          <p:cNvSpPr/>
          <p:nvPr/>
        </p:nvSpPr>
        <p:spPr>
          <a:xfrm>
            <a:off x="2399469" y="1737689"/>
            <a:ext cx="9792529" cy="982136"/>
          </a:xfrm>
          <a:prstGeom prst="rect">
            <a:avLst/>
          </a:prstGeom>
          <a:solidFill>
            <a:schemeClr val="accent4">
              <a:lumMod val="50000"/>
              <a:alpha val="46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91440" bIns="0" rtlCol="0" anchor="t" anchorCtr="0"/>
          <a:lstStyle/>
          <a:p>
            <a:endParaRPr lang="en-US" sz="1600" dirty="0">
              <a:solidFill>
                <a:schemeClr val="tx1"/>
              </a:solidFill>
              <a:latin typeface="Century Gothic" panose="020B0502020202020204" pitchFamily="34" charset="0"/>
            </a:endParaRPr>
          </a:p>
        </p:txBody>
      </p:sp>
      <p:sp>
        <p:nvSpPr>
          <p:cNvPr id="219" name="Round Same Side Corner Rectangle 218">
            <a:extLst>
              <a:ext uri="{FF2B5EF4-FFF2-40B4-BE49-F238E27FC236}">
                <a16:creationId xmlns:a16="http://schemas.microsoft.com/office/drawing/2014/main" id="{E0B5D190-E985-1FF2-A773-2BC3BBC59C0E}"/>
              </a:ext>
            </a:extLst>
          </p:cNvPr>
          <p:cNvSpPr/>
          <p:nvPr/>
        </p:nvSpPr>
        <p:spPr>
          <a:xfrm rot="16200000">
            <a:off x="780279" y="1177309"/>
            <a:ext cx="1153287" cy="2085114"/>
          </a:xfrm>
          <a:prstGeom prst="round2SameRect">
            <a:avLst>
              <a:gd name="adj1" fmla="val 10417"/>
              <a:gd name="adj2" fmla="val 0"/>
            </a:avLst>
          </a:prstGeom>
          <a:solidFill>
            <a:schemeClr val="accent4">
              <a:lumMod val="50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91440" rtlCol="0" anchor="ctr"/>
          <a:lstStyle/>
          <a:p>
            <a:pPr algn="ctr"/>
            <a:endParaRPr lang="en-US" sz="1600"/>
          </a:p>
        </p:txBody>
      </p:sp>
      <p:sp>
        <p:nvSpPr>
          <p:cNvPr id="222" name="TextBox 221">
            <a:extLst>
              <a:ext uri="{FF2B5EF4-FFF2-40B4-BE49-F238E27FC236}">
                <a16:creationId xmlns:a16="http://schemas.microsoft.com/office/drawing/2014/main" id="{6F21EF38-A790-51BE-E348-C97289DCF39D}"/>
              </a:ext>
            </a:extLst>
          </p:cNvPr>
          <p:cNvSpPr txBox="1"/>
          <p:nvPr/>
        </p:nvSpPr>
        <p:spPr>
          <a:xfrm>
            <a:off x="352320" y="1845289"/>
            <a:ext cx="2009409" cy="400110"/>
          </a:xfrm>
          <a:prstGeom prst="rect">
            <a:avLst/>
          </a:prstGeom>
          <a:noFill/>
        </p:spPr>
        <p:txBody>
          <a:bodyPr wrap="square" rtlCol="0" anchor="ctr" anchorCtr="0">
            <a:spAutoFit/>
          </a:bodyPr>
          <a:lstStyle/>
          <a:p>
            <a:r>
              <a:rPr lang="en-US" sz="2000" dirty="0">
                <a:solidFill>
                  <a:schemeClr val="bg1"/>
                </a:solidFill>
                <a:latin typeface="Century Gothic" panose="020B0502020202020204" pitchFamily="34" charset="0"/>
              </a:rPr>
              <a:t>Text</a:t>
            </a:r>
          </a:p>
        </p:txBody>
      </p:sp>
      <p:sp>
        <p:nvSpPr>
          <p:cNvPr id="4" name="Round Same Side Corner Rectangle 3">
            <a:extLst>
              <a:ext uri="{FF2B5EF4-FFF2-40B4-BE49-F238E27FC236}">
                <a16:creationId xmlns:a16="http://schemas.microsoft.com/office/drawing/2014/main" id="{F9554FE9-B0CD-48EE-827A-F2FBCFEAF307}"/>
              </a:ext>
            </a:extLst>
          </p:cNvPr>
          <p:cNvSpPr/>
          <p:nvPr/>
        </p:nvSpPr>
        <p:spPr>
          <a:xfrm rot="16200000">
            <a:off x="780271" y="2450144"/>
            <a:ext cx="1153287" cy="2085107"/>
          </a:xfrm>
          <a:prstGeom prst="round2SameRect">
            <a:avLst>
              <a:gd name="adj1" fmla="val 10417"/>
              <a:gd name="adj2" fmla="val 0"/>
            </a:avLst>
          </a:prstGeom>
          <a:solidFill>
            <a:srgbClr val="CB3CAD"/>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91440" rtlCol="0" anchor="ctr"/>
          <a:lstStyle/>
          <a:p>
            <a:pPr algn="ctr"/>
            <a:endParaRPr lang="en-US" sz="1600"/>
          </a:p>
        </p:txBody>
      </p:sp>
      <p:sp>
        <p:nvSpPr>
          <p:cNvPr id="16" name="TextBox 15">
            <a:extLst>
              <a:ext uri="{FF2B5EF4-FFF2-40B4-BE49-F238E27FC236}">
                <a16:creationId xmlns:a16="http://schemas.microsoft.com/office/drawing/2014/main" id="{1C7C8338-8B33-57B4-212A-F4BE1A8F63E5}"/>
              </a:ext>
            </a:extLst>
          </p:cNvPr>
          <p:cNvSpPr txBox="1"/>
          <p:nvPr/>
        </p:nvSpPr>
        <p:spPr>
          <a:xfrm>
            <a:off x="352319" y="3118121"/>
            <a:ext cx="2009409" cy="400110"/>
          </a:xfrm>
          <a:prstGeom prst="rect">
            <a:avLst/>
          </a:prstGeom>
          <a:noFill/>
        </p:spPr>
        <p:txBody>
          <a:bodyPr wrap="square" rtlCol="0" anchor="ctr" anchorCtr="0">
            <a:spAutoFit/>
          </a:bodyPr>
          <a:lstStyle/>
          <a:p>
            <a:r>
              <a:rPr lang="en-US" sz="2000" dirty="0">
                <a:solidFill>
                  <a:schemeClr val="bg1"/>
                </a:solidFill>
                <a:latin typeface="Century Gothic" panose="020B0502020202020204" pitchFamily="34" charset="0"/>
              </a:rPr>
              <a:t>Text</a:t>
            </a:r>
          </a:p>
        </p:txBody>
      </p:sp>
      <p:sp>
        <p:nvSpPr>
          <p:cNvPr id="23" name="Round Same Side Corner Rectangle 22">
            <a:extLst>
              <a:ext uri="{FF2B5EF4-FFF2-40B4-BE49-F238E27FC236}">
                <a16:creationId xmlns:a16="http://schemas.microsoft.com/office/drawing/2014/main" id="{8B2D0B4B-DCCB-9495-2E08-204DA3D33318}"/>
              </a:ext>
            </a:extLst>
          </p:cNvPr>
          <p:cNvSpPr/>
          <p:nvPr/>
        </p:nvSpPr>
        <p:spPr>
          <a:xfrm rot="16200000">
            <a:off x="780272" y="3722976"/>
            <a:ext cx="1153287" cy="2085109"/>
          </a:xfrm>
          <a:prstGeom prst="round2SameRect">
            <a:avLst>
              <a:gd name="adj1" fmla="val 10417"/>
              <a:gd name="adj2" fmla="val 0"/>
            </a:avLst>
          </a:prstGeom>
          <a:solidFill>
            <a:srgbClr val="299873"/>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91440" rtlCol="0" anchor="ctr"/>
          <a:lstStyle/>
          <a:p>
            <a:pPr algn="ctr"/>
            <a:endParaRPr lang="en-US" sz="1600"/>
          </a:p>
        </p:txBody>
      </p:sp>
      <p:sp>
        <p:nvSpPr>
          <p:cNvPr id="27" name="TextBox 26">
            <a:extLst>
              <a:ext uri="{FF2B5EF4-FFF2-40B4-BE49-F238E27FC236}">
                <a16:creationId xmlns:a16="http://schemas.microsoft.com/office/drawing/2014/main" id="{0E068C2E-EE1A-027F-7C51-F71F49018684}"/>
              </a:ext>
            </a:extLst>
          </p:cNvPr>
          <p:cNvSpPr txBox="1"/>
          <p:nvPr/>
        </p:nvSpPr>
        <p:spPr>
          <a:xfrm>
            <a:off x="352318" y="4390953"/>
            <a:ext cx="2009409" cy="400110"/>
          </a:xfrm>
          <a:prstGeom prst="rect">
            <a:avLst/>
          </a:prstGeom>
          <a:noFill/>
        </p:spPr>
        <p:txBody>
          <a:bodyPr wrap="square" rtlCol="0" anchor="ctr" anchorCtr="0">
            <a:spAutoFit/>
          </a:bodyPr>
          <a:lstStyle/>
          <a:p>
            <a:r>
              <a:rPr lang="en-US" sz="2000" dirty="0">
                <a:solidFill>
                  <a:schemeClr val="bg1"/>
                </a:solidFill>
                <a:latin typeface="Century Gothic" panose="020B0502020202020204" pitchFamily="34" charset="0"/>
              </a:rPr>
              <a:t>Text</a:t>
            </a:r>
          </a:p>
        </p:txBody>
      </p:sp>
      <p:sp>
        <p:nvSpPr>
          <p:cNvPr id="42" name="Rectangle 41">
            <a:extLst>
              <a:ext uri="{FF2B5EF4-FFF2-40B4-BE49-F238E27FC236}">
                <a16:creationId xmlns:a16="http://schemas.microsoft.com/office/drawing/2014/main" id="{B04E8034-5B8F-1378-9F62-F66658C58F1E}"/>
              </a:ext>
            </a:extLst>
          </p:cNvPr>
          <p:cNvSpPr/>
          <p:nvPr/>
        </p:nvSpPr>
        <p:spPr>
          <a:xfrm>
            <a:off x="2410227" y="2796509"/>
            <a:ext cx="9792529" cy="33925"/>
          </a:xfrm>
          <a:prstGeom prst="rect">
            <a:avLst/>
          </a:prstGeom>
          <a:solidFill>
            <a:schemeClr val="accent4">
              <a:lumMod val="50000"/>
              <a:alpha val="46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91440" bIns="0" rtlCol="0" anchor="t" anchorCtr="0"/>
          <a:lstStyle/>
          <a:p>
            <a:endParaRPr lang="en-US" sz="1600" dirty="0">
              <a:solidFill>
                <a:schemeClr val="tx1"/>
              </a:solidFill>
              <a:latin typeface="Century Gothic" panose="020B0502020202020204" pitchFamily="34" charset="0"/>
            </a:endParaRPr>
          </a:p>
        </p:txBody>
      </p:sp>
      <p:sp>
        <p:nvSpPr>
          <p:cNvPr id="43" name="Rectangle 42">
            <a:extLst>
              <a:ext uri="{FF2B5EF4-FFF2-40B4-BE49-F238E27FC236}">
                <a16:creationId xmlns:a16="http://schemas.microsoft.com/office/drawing/2014/main" id="{3C609F33-0387-4FA5-DE4F-4DDE29AEBC89}"/>
              </a:ext>
            </a:extLst>
          </p:cNvPr>
          <p:cNvSpPr/>
          <p:nvPr/>
        </p:nvSpPr>
        <p:spPr>
          <a:xfrm>
            <a:off x="2399470" y="4059140"/>
            <a:ext cx="9792529" cy="33925"/>
          </a:xfrm>
          <a:prstGeom prst="rect">
            <a:avLst/>
          </a:prstGeom>
          <a:solidFill>
            <a:srgbClr val="CB3CAD">
              <a:alpha val="46000"/>
            </a:srgb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91440" bIns="0" rtlCol="0" anchor="t" anchorCtr="0"/>
          <a:lstStyle/>
          <a:p>
            <a:endParaRPr lang="en-US" sz="1600" dirty="0">
              <a:solidFill>
                <a:schemeClr val="tx1"/>
              </a:solidFill>
              <a:latin typeface="Century Gothic" panose="020B0502020202020204" pitchFamily="34" charset="0"/>
            </a:endParaRPr>
          </a:p>
        </p:txBody>
      </p:sp>
      <p:sp>
        <p:nvSpPr>
          <p:cNvPr id="44" name="Rectangle 43">
            <a:extLst>
              <a:ext uri="{FF2B5EF4-FFF2-40B4-BE49-F238E27FC236}">
                <a16:creationId xmlns:a16="http://schemas.microsoft.com/office/drawing/2014/main" id="{C5F51562-0187-9A2D-FF46-0AAF8A9548EB}"/>
              </a:ext>
            </a:extLst>
          </p:cNvPr>
          <p:cNvSpPr/>
          <p:nvPr/>
        </p:nvSpPr>
        <p:spPr>
          <a:xfrm>
            <a:off x="2399467" y="5344705"/>
            <a:ext cx="9792529" cy="33925"/>
          </a:xfrm>
          <a:prstGeom prst="rect">
            <a:avLst/>
          </a:prstGeom>
          <a:solidFill>
            <a:srgbClr val="299873">
              <a:alpha val="46000"/>
            </a:srgb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91440" bIns="0" rtlCol="0" anchor="t" anchorCtr="0"/>
          <a:lstStyle/>
          <a:p>
            <a:endParaRPr lang="en-US" sz="1600" dirty="0">
              <a:solidFill>
                <a:schemeClr val="tx1"/>
              </a:solidFill>
              <a:latin typeface="Century Gothic" panose="020B0502020202020204" pitchFamily="34" charset="0"/>
            </a:endParaRPr>
          </a:p>
        </p:txBody>
      </p:sp>
      <p:sp>
        <p:nvSpPr>
          <p:cNvPr id="19" name="Rectangle 18">
            <a:extLst>
              <a:ext uri="{FF2B5EF4-FFF2-40B4-BE49-F238E27FC236}">
                <a16:creationId xmlns:a16="http://schemas.microsoft.com/office/drawing/2014/main" id="{F8FDD952-9971-A911-934D-921A40423B37}"/>
              </a:ext>
            </a:extLst>
          </p:cNvPr>
          <p:cNvSpPr/>
          <p:nvPr/>
        </p:nvSpPr>
        <p:spPr>
          <a:xfrm>
            <a:off x="2543169" y="1643222"/>
            <a:ext cx="2223804" cy="1153287"/>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r>
              <a:rPr lang="en-US" sz="1400" dirty="0">
                <a:solidFill>
                  <a:schemeClr val="tx1"/>
                </a:solidFill>
                <a:latin typeface="Century Gothic" panose="020B0502020202020204" pitchFamily="34" charset="0"/>
              </a:rPr>
              <a:t>Text</a:t>
            </a:r>
          </a:p>
        </p:txBody>
      </p:sp>
      <p:sp>
        <p:nvSpPr>
          <p:cNvPr id="30" name="Rectangle 29">
            <a:extLst>
              <a:ext uri="{FF2B5EF4-FFF2-40B4-BE49-F238E27FC236}">
                <a16:creationId xmlns:a16="http://schemas.microsoft.com/office/drawing/2014/main" id="{934F927E-D464-956B-0B38-2678E2B4CC69}"/>
              </a:ext>
            </a:extLst>
          </p:cNvPr>
          <p:cNvSpPr/>
          <p:nvPr/>
        </p:nvSpPr>
        <p:spPr>
          <a:xfrm>
            <a:off x="4917323" y="1643222"/>
            <a:ext cx="2223804" cy="1153287"/>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r>
              <a:rPr lang="en-US" sz="1400" dirty="0">
                <a:solidFill>
                  <a:schemeClr val="tx1"/>
                </a:solidFill>
                <a:latin typeface="Century Gothic" panose="020B0502020202020204" pitchFamily="34" charset="0"/>
              </a:rPr>
              <a:t>Text</a:t>
            </a:r>
          </a:p>
        </p:txBody>
      </p:sp>
      <p:sp>
        <p:nvSpPr>
          <p:cNvPr id="37" name="Rectangle 36">
            <a:extLst>
              <a:ext uri="{FF2B5EF4-FFF2-40B4-BE49-F238E27FC236}">
                <a16:creationId xmlns:a16="http://schemas.microsoft.com/office/drawing/2014/main" id="{3FC12E81-7DB4-180B-9A38-C8ECEF84BFF8}"/>
              </a:ext>
            </a:extLst>
          </p:cNvPr>
          <p:cNvSpPr/>
          <p:nvPr/>
        </p:nvSpPr>
        <p:spPr>
          <a:xfrm>
            <a:off x="7297942" y="1643222"/>
            <a:ext cx="2223804" cy="1153287"/>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r>
              <a:rPr lang="en-US" sz="1400" dirty="0">
                <a:solidFill>
                  <a:schemeClr val="tx1"/>
                </a:solidFill>
                <a:latin typeface="Century Gothic" panose="020B0502020202020204" pitchFamily="34" charset="0"/>
              </a:rPr>
              <a:t>Text</a:t>
            </a:r>
          </a:p>
        </p:txBody>
      </p:sp>
      <p:sp>
        <p:nvSpPr>
          <p:cNvPr id="12" name="Rectangle 11">
            <a:extLst>
              <a:ext uri="{FF2B5EF4-FFF2-40B4-BE49-F238E27FC236}">
                <a16:creationId xmlns:a16="http://schemas.microsoft.com/office/drawing/2014/main" id="{E533115E-1646-D655-A6E1-4861AE95A900}"/>
              </a:ext>
            </a:extLst>
          </p:cNvPr>
          <p:cNvSpPr/>
          <p:nvPr/>
        </p:nvSpPr>
        <p:spPr>
          <a:xfrm>
            <a:off x="2543169" y="2916054"/>
            <a:ext cx="2223804" cy="1153287"/>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r>
              <a:rPr lang="en-US" sz="1400" dirty="0">
                <a:solidFill>
                  <a:schemeClr val="tx1"/>
                </a:solidFill>
                <a:latin typeface="Century Gothic" panose="020B0502020202020204" pitchFamily="34" charset="0"/>
              </a:rPr>
              <a:t>Text</a:t>
            </a:r>
          </a:p>
        </p:txBody>
      </p:sp>
      <p:sp>
        <p:nvSpPr>
          <p:cNvPr id="13" name="Rectangle 12">
            <a:extLst>
              <a:ext uri="{FF2B5EF4-FFF2-40B4-BE49-F238E27FC236}">
                <a16:creationId xmlns:a16="http://schemas.microsoft.com/office/drawing/2014/main" id="{8C26B9EA-453C-3204-98BE-434FED9D36B5}"/>
              </a:ext>
            </a:extLst>
          </p:cNvPr>
          <p:cNvSpPr/>
          <p:nvPr/>
        </p:nvSpPr>
        <p:spPr>
          <a:xfrm>
            <a:off x="4917323" y="2916054"/>
            <a:ext cx="2223804" cy="1153287"/>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r>
              <a:rPr lang="en-US" sz="1400" dirty="0">
                <a:solidFill>
                  <a:schemeClr val="tx1"/>
                </a:solidFill>
                <a:latin typeface="Century Gothic" panose="020B0502020202020204" pitchFamily="34" charset="0"/>
              </a:rPr>
              <a:t>Text</a:t>
            </a:r>
          </a:p>
        </p:txBody>
      </p:sp>
      <p:sp>
        <p:nvSpPr>
          <p:cNvPr id="14" name="Rectangle 13">
            <a:extLst>
              <a:ext uri="{FF2B5EF4-FFF2-40B4-BE49-F238E27FC236}">
                <a16:creationId xmlns:a16="http://schemas.microsoft.com/office/drawing/2014/main" id="{929C1E0A-FCC6-AC23-EBEE-F7290AFE367F}"/>
              </a:ext>
            </a:extLst>
          </p:cNvPr>
          <p:cNvSpPr/>
          <p:nvPr/>
        </p:nvSpPr>
        <p:spPr>
          <a:xfrm>
            <a:off x="7297942" y="2916054"/>
            <a:ext cx="2223804" cy="1153287"/>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r>
              <a:rPr lang="en-US" sz="1400" dirty="0">
                <a:solidFill>
                  <a:schemeClr val="tx1"/>
                </a:solidFill>
                <a:latin typeface="Century Gothic" panose="020B0502020202020204" pitchFamily="34" charset="0"/>
              </a:rPr>
              <a:t>Text</a:t>
            </a:r>
          </a:p>
        </p:txBody>
      </p:sp>
      <p:sp>
        <p:nvSpPr>
          <p:cNvPr id="24" name="Rectangle 23">
            <a:extLst>
              <a:ext uri="{FF2B5EF4-FFF2-40B4-BE49-F238E27FC236}">
                <a16:creationId xmlns:a16="http://schemas.microsoft.com/office/drawing/2014/main" id="{553C9633-559B-BD83-08DA-B7DC2596B9AB}"/>
              </a:ext>
            </a:extLst>
          </p:cNvPr>
          <p:cNvSpPr/>
          <p:nvPr/>
        </p:nvSpPr>
        <p:spPr>
          <a:xfrm>
            <a:off x="2543169" y="4188886"/>
            <a:ext cx="2223804" cy="1153287"/>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r>
              <a:rPr lang="en-US" sz="1400" dirty="0">
                <a:solidFill>
                  <a:schemeClr val="tx1"/>
                </a:solidFill>
                <a:latin typeface="Century Gothic" panose="020B0502020202020204" pitchFamily="34" charset="0"/>
              </a:rPr>
              <a:t>Text</a:t>
            </a:r>
          </a:p>
        </p:txBody>
      </p:sp>
      <p:sp>
        <p:nvSpPr>
          <p:cNvPr id="25" name="Rectangle 24">
            <a:extLst>
              <a:ext uri="{FF2B5EF4-FFF2-40B4-BE49-F238E27FC236}">
                <a16:creationId xmlns:a16="http://schemas.microsoft.com/office/drawing/2014/main" id="{3991D900-D901-334F-F527-CA42523E4E6F}"/>
              </a:ext>
            </a:extLst>
          </p:cNvPr>
          <p:cNvSpPr/>
          <p:nvPr/>
        </p:nvSpPr>
        <p:spPr>
          <a:xfrm>
            <a:off x="4917323" y="4188886"/>
            <a:ext cx="2223804" cy="1153287"/>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r>
              <a:rPr lang="en-US" sz="1400" dirty="0">
                <a:solidFill>
                  <a:schemeClr val="tx1"/>
                </a:solidFill>
                <a:latin typeface="Century Gothic" panose="020B0502020202020204" pitchFamily="34" charset="0"/>
              </a:rPr>
              <a:t>Text</a:t>
            </a:r>
          </a:p>
        </p:txBody>
      </p:sp>
      <p:sp>
        <p:nvSpPr>
          <p:cNvPr id="26" name="Rectangle 25">
            <a:extLst>
              <a:ext uri="{FF2B5EF4-FFF2-40B4-BE49-F238E27FC236}">
                <a16:creationId xmlns:a16="http://schemas.microsoft.com/office/drawing/2014/main" id="{C76F0AA6-06C1-ED32-F30D-7A6E158C5F0D}"/>
              </a:ext>
            </a:extLst>
          </p:cNvPr>
          <p:cNvSpPr/>
          <p:nvPr/>
        </p:nvSpPr>
        <p:spPr>
          <a:xfrm>
            <a:off x="7297942" y="4188886"/>
            <a:ext cx="2223804" cy="1153287"/>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r>
              <a:rPr lang="en-US" sz="1400" dirty="0">
                <a:solidFill>
                  <a:schemeClr val="tx1"/>
                </a:solidFill>
                <a:latin typeface="Century Gothic" panose="020B0502020202020204" pitchFamily="34" charset="0"/>
              </a:rPr>
              <a:t>Text</a:t>
            </a:r>
          </a:p>
        </p:txBody>
      </p:sp>
      <p:sp>
        <p:nvSpPr>
          <p:cNvPr id="21" name="Rectangle 20">
            <a:extLst>
              <a:ext uri="{FF2B5EF4-FFF2-40B4-BE49-F238E27FC236}">
                <a16:creationId xmlns:a16="http://schemas.microsoft.com/office/drawing/2014/main" id="{BB40A674-457E-39F9-0E9C-43189D959D65}"/>
              </a:ext>
            </a:extLst>
          </p:cNvPr>
          <p:cNvSpPr/>
          <p:nvPr/>
        </p:nvSpPr>
        <p:spPr>
          <a:xfrm>
            <a:off x="9673359" y="1645734"/>
            <a:ext cx="2223804" cy="1153287"/>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r>
              <a:rPr lang="en-US" sz="1400" dirty="0">
                <a:solidFill>
                  <a:schemeClr val="tx1"/>
                </a:solidFill>
                <a:latin typeface="Century Gothic" panose="020B0502020202020204" pitchFamily="34" charset="0"/>
              </a:rPr>
              <a:t>Text</a:t>
            </a:r>
          </a:p>
        </p:txBody>
      </p:sp>
      <p:sp>
        <p:nvSpPr>
          <p:cNvPr id="32" name="Rectangle 31">
            <a:extLst>
              <a:ext uri="{FF2B5EF4-FFF2-40B4-BE49-F238E27FC236}">
                <a16:creationId xmlns:a16="http://schemas.microsoft.com/office/drawing/2014/main" id="{3C30187E-90E8-0E8B-73EC-7CA1B7F0DAA2}"/>
              </a:ext>
            </a:extLst>
          </p:cNvPr>
          <p:cNvSpPr/>
          <p:nvPr/>
        </p:nvSpPr>
        <p:spPr>
          <a:xfrm>
            <a:off x="9673359" y="2918566"/>
            <a:ext cx="2223804" cy="1153287"/>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r>
              <a:rPr lang="en-US" sz="1400" dirty="0">
                <a:solidFill>
                  <a:schemeClr val="tx1"/>
                </a:solidFill>
                <a:latin typeface="Century Gothic" panose="020B0502020202020204" pitchFamily="34" charset="0"/>
              </a:rPr>
              <a:t>Text</a:t>
            </a:r>
          </a:p>
        </p:txBody>
      </p:sp>
      <p:sp>
        <p:nvSpPr>
          <p:cNvPr id="39" name="Rectangle 38">
            <a:extLst>
              <a:ext uri="{FF2B5EF4-FFF2-40B4-BE49-F238E27FC236}">
                <a16:creationId xmlns:a16="http://schemas.microsoft.com/office/drawing/2014/main" id="{4F821A3C-EA2F-6C26-6450-3E62656C2BF9}"/>
              </a:ext>
            </a:extLst>
          </p:cNvPr>
          <p:cNvSpPr/>
          <p:nvPr/>
        </p:nvSpPr>
        <p:spPr>
          <a:xfrm>
            <a:off x="9673359" y="4191398"/>
            <a:ext cx="2223804" cy="1153287"/>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r>
              <a:rPr lang="en-US" sz="1400" dirty="0">
                <a:solidFill>
                  <a:schemeClr val="tx1"/>
                </a:solidFill>
                <a:latin typeface="Century Gothic" panose="020B0502020202020204" pitchFamily="34" charset="0"/>
              </a:rPr>
              <a:t>Text</a:t>
            </a:r>
          </a:p>
        </p:txBody>
      </p:sp>
      <p:sp>
        <p:nvSpPr>
          <p:cNvPr id="48" name="Rectangle 47">
            <a:extLst>
              <a:ext uri="{FF2B5EF4-FFF2-40B4-BE49-F238E27FC236}">
                <a16:creationId xmlns:a16="http://schemas.microsoft.com/office/drawing/2014/main" id="{2CFF0810-8073-B7BA-FA9F-BDA90A95AC80}"/>
              </a:ext>
            </a:extLst>
          </p:cNvPr>
          <p:cNvSpPr/>
          <p:nvPr/>
        </p:nvSpPr>
        <p:spPr>
          <a:xfrm>
            <a:off x="11891432" y="1515724"/>
            <a:ext cx="42765" cy="5345660"/>
          </a:xfrm>
          <a:prstGeom prst="rect">
            <a:avLst/>
          </a:prstGeom>
          <a:solidFill>
            <a:schemeClr val="accent2">
              <a:alpha val="3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2000" spc="300" dirty="0">
              <a:latin typeface="Century Gothic" panose="020B0502020202020204" pitchFamily="34" charset="0"/>
            </a:endParaRPr>
          </a:p>
        </p:txBody>
      </p:sp>
      <p:sp>
        <p:nvSpPr>
          <p:cNvPr id="52" name="Rectangle 51">
            <a:extLst>
              <a:ext uri="{FF2B5EF4-FFF2-40B4-BE49-F238E27FC236}">
                <a16:creationId xmlns:a16="http://schemas.microsoft.com/office/drawing/2014/main" id="{C4076D8A-C5F9-62D2-9E19-EDCD19449ACF}"/>
              </a:ext>
            </a:extLst>
          </p:cNvPr>
          <p:cNvSpPr/>
          <p:nvPr/>
        </p:nvSpPr>
        <p:spPr>
          <a:xfrm>
            <a:off x="2399468" y="5549860"/>
            <a:ext cx="9792529" cy="982136"/>
          </a:xfrm>
          <a:prstGeom prst="rect">
            <a:avLst/>
          </a:prstGeom>
          <a:solidFill>
            <a:srgbClr val="CB3F59">
              <a:alpha val="49000"/>
            </a:srgb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91440" bIns="0" rtlCol="0" anchor="t" anchorCtr="0"/>
          <a:lstStyle/>
          <a:p>
            <a:endParaRPr lang="en-US" sz="1600" dirty="0">
              <a:solidFill>
                <a:schemeClr val="tx1"/>
              </a:solidFill>
              <a:latin typeface="Century Gothic" panose="020B0502020202020204" pitchFamily="34" charset="0"/>
            </a:endParaRPr>
          </a:p>
        </p:txBody>
      </p:sp>
      <p:sp>
        <p:nvSpPr>
          <p:cNvPr id="59" name="Round Same Side Corner Rectangle 58">
            <a:extLst>
              <a:ext uri="{FF2B5EF4-FFF2-40B4-BE49-F238E27FC236}">
                <a16:creationId xmlns:a16="http://schemas.microsoft.com/office/drawing/2014/main" id="{54AC93A0-CB4A-17E2-7230-05BF945D331E}"/>
              </a:ext>
            </a:extLst>
          </p:cNvPr>
          <p:cNvSpPr/>
          <p:nvPr/>
        </p:nvSpPr>
        <p:spPr>
          <a:xfrm rot="16200000">
            <a:off x="780272" y="4989796"/>
            <a:ext cx="1153287" cy="2085109"/>
          </a:xfrm>
          <a:prstGeom prst="round2SameRect">
            <a:avLst>
              <a:gd name="adj1" fmla="val 10417"/>
              <a:gd name="adj2" fmla="val 0"/>
            </a:avLst>
          </a:prstGeom>
          <a:solidFill>
            <a:srgbClr val="CB3F5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91440" rtlCol="0" anchor="ctr"/>
          <a:lstStyle/>
          <a:p>
            <a:pPr algn="ctr"/>
            <a:endParaRPr lang="en-US" sz="1600"/>
          </a:p>
        </p:txBody>
      </p:sp>
      <p:sp>
        <p:nvSpPr>
          <p:cNvPr id="60" name="TextBox 59">
            <a:extLst>
              <a:ext uri="{FF2B5EF4-FFF2-40B4-BE49-F238E27FC236}">
                <a16:creationId xmlns:a16="http://schemas.microsoft.com/office/drawing/2014/main" id="{E84DD933-20EE-A1A7-F9F8-6508A50D2092}"/>
              </a:ext>
            </a:extLst>
          </p:cNvPr>
          <p:cNvSpPr txBox="1"/>
          <p:nvPr/>
        </p:nvSpPr>
        <p:spPr>
          <a:xfrm>
            <a:off x="352318" y="5657773"/>
            <a:ext cx="2009409" cy="400110"/>
          </a:xfrm>
          <a:prstGeom prst="rect">
            <a:avLst/>
          </a:prstGeom>
          <a:noFill/>
        </p:spPr>
        <p:txBody>
          <a:bodyPr wrap="square" rtlCol="0" anchor="ctr" anchorCtr="0">
            <a:spAutoFit/>
          </a:bodyPr>
          <a:lstStyle/>
          <a:p>
            <a:r>
              <a:rPr lang="en-US" sz="2000" dirty="0">
                <a:solidFill>
                  <a:schemeClr val="bg1"/>
                </a:solidFill>
                <a:latin typeface="Century Gothic" panose="020B0502020202020204" pitchFamily="34" charset="0"/>
              </a:rPr>
              <a:t>Text</a:t>
            </a:r>
          </a:p>
        </p:txBody>
      </p:sp>
      <p:sp>
        <p:nvSpPr>
          <p:cNvPr id="63" name="Rectangle 62">
            <a:extLst>
              <a:ext uri="{FF2B5EF4-FFF2-40B4-BE49-F238E27FC236}">
                <a16:creationId xmlns:a16="http://schemas.microsoft.com/office/drawing/2014/main" id="{FA81DCE8-7AF7-5387-5E0E-8A604AF84841}"/>
              </a:ext>
            </a:extLst>
          </p:cNvPr>
          <p:cNvSpPr/>
          <p:nvPr/>
        </p:nvSpPr>
        <p:spPr>
          <a:xfrm>
            <a:off x="2399467" y="6611525"/>
            <a:ext cx="9792529" cy="33925"/>
          </a:xfrm>
          <a:prstGeom prst="rect">
            <a:avLst/>
          </a:prstGeom>
          <a:solidFill>
            <a:srgbClr val="CB3F59">
              <a:alpha val="49000"/>
            </a:srgb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91440" bIns="0" rtlCol="0" anchor="t" anchorCtr="0"/>
          <a:lstStyle/>
          <a:p>
            <a:endParaRPr lang="en-US" sz="1600" dirty="0">
              <a:solidFill>
                <a:schemeClr val="tx1"/>
              </a:solidFill>
              <a:latin typeface="Century Gothic" panose="020B0502020202020204" pitchFamily="34" charset="0"/>
            </a:endParaRPr>
          </a:p>
        </p:txBody>
      </p:sp>
      <p:sp>
        <p:nvSpPr>
          <p:cNvPr id="70" name="Rectangle 69">
            <a:extLst>
              <a:ext uri="{FF2B5EF4-FFF2-40B4-BE49-F238E27FC236}">
                <a16:creationId xmlns:a16="http://schemas.microsoft.com/office/drawing/2014/main" id="{EF05BBFD-E6A8-2E67-4763-F1E814F27C5E}"/>
              </a:ext>
            </a:extLst>
          </p:cNvPr>
          <p:cNvSpPr/>
          <p:nvPr/>
        </p:nvSpPr>
        <p:spPr>
          <a:xfrm>
            <a:off x="2543169" y="5455706"/>
            <a:ext cx="2223804" cy="1153287"/>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r>
              <a:rPr lang="en-US" sz="1400" dirty="0">
                <a:solidFill>
                  <a:schemeClr val="tx1"/>
                </a:solidFill>
                <a:latin typeface="Century Gothic" panose="020B0502020202020204" pitchFamily="34" charset="0"/>
              </a:rPr>
              <a:t>Text</a:t>
            </a:r>
          </a:p>
        </p:txBody>
      </p:sp>
      <p:sp>
        <p:nvSpPr>
          <p:cNvPr id="71" name="Rectangle 70">
            <a:extLst>
              <a:ext uri="{FF2B5EF4-FFF2-40B4-BE49-F238E27FC236}">
                <a16:creationId xmlns:a16="http://schemas.microsoft.com/office/drawing/2014/main" id="{7196F44B-92A8-7DC3-D2CE-FA9660EAEFA8}"/>
              </a:ext>
            </a:extLst>
          </p:cNvPr>
          <p:cNvSpPr/>
          <p:nvPr/>
        </p:nvSpPr>
        <p:spPr>
          <a:xfrm>
            <a:off x="4917323" y="5455706"/>
            <a:ext cx="2223804" cy="1153287"/>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r>
              <a:rPr lang="en-US" sz="1400" dirty="0">
                <a:solidFill>
                  <a:schemeClr val="tx1"/>
                </a:solidFill>
                <a:latin typeface="Century Gothic" panose="020B0502020202020204" pitchFamily="34" charset="0"/>
              </a:rPr>
              <a:t>Text</a:t>
            </a:r>
          </a:p>
        </p:txBody>
      </p:sp>
      <p:sp>
        <p:nvSpPr>
          <p:cNvPr id="72" name="Rectangle 71">
            <a:extLst>
              <a:ext uri="{FF2B5EF4-FFF2-40B4-BE49-F238E27FC236}">
                <a16:creationId xmlns:a16="http://schemas.microsoft.com/office/drawing/2014/main" id="{19549CB1-CEA1-2A4B-11AC-AEF3786DB22D}"/>
              </a:ext>
            </a:extLst>
          </p:cNvPr>
          <p:cNvSpPr/>
          <p:nvPr/>
        </p:nvSpPr>
        <p:spPr>
          <a:xfrm>
            <a:off x="7297942" y="5455706"/>
            <a:ext cx="2223804" cy="1153287"/>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r>
              <a:rPr lang="en-US" sz="1400" dirty="0">
                <a:solidFill>
                  <a:schemeClr val="tx1"/>
                </a:solidFill>
                <a:latin typeface="Century Gothic" panose="020B0502020202020204" pitchFamily="34" charset="0"/>
              </a:rPr>
              <a:t>Text</a:t>
            </a:r>
          </a:p>
        </p:txBody>
      </p:sp>
      <p:sp>
        <p:nvSpPr>
          <p:cNvPr id="75" name="Rectangle 74">
            <a:extLst>
              <a:ext uri="{FF2B5EF4-FFF2-40B4-BE49-F238E27FC236}">
                <a16:creationId xmlns:a16="http://schemas.microsoft.com/office/drawing/2014/main" id="{8D212FE3-1117-1599-BE9A-2EA6336FAFB9}"/>
              </a:ext>
            </a:extLst>
          </p:cNvPr>
          <p:cNvSpPr/>
          <p:nvPr/>
        </p:nvSpPr>
        <p:spPr>
          <a:xfrm>
            <a:off x="9673359" y="5458218"/>
            <a:ext cx="2223804" cy="1153287"/>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r>
              <a:rPr lang="en-US" sz="1400" dirty="0">
                <a:solidFill>
                  <a:schemeClr val="tx1"/>
                </a:solidFill>
                <a:latin typeface="Century Gothic" panose="020B0502020202020204" pitchFamily="34" charset="0"/>
              </a:rPr>
              <a:t>Text</a:t>
            </a:r>
          </a:p>
        </p:txBody>
      </p:sp>
    </p:spTree>
    <p:extLst>
      <p:ext uri="{BB962C8B-B14F-4D97-AF65-F5344CB8AC3E}">
        <p14:creationId xmlns:p14="http://schemas.microsoft.com/office/powerpoint/2010/main" val="3280312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16212</TotalTime>
  <Words>349</Words>
  <Application>Microsoft Office PowerPoint</Application>
  <PresentationFormat>Widescreen</PresentationFormat>
  <Paragraphs>58</Paragraphs>
  <Slides>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Aptos</vt:lpstr>
      <vt:lpstr>Aptos Display</vt:lpstr>
      <vt:lpstr>Arial</vt:lpstr>
      <vt:lpstr>Calibri</vt:lpstr>
      <vt:lpstr>Century Gothic</vt:lpstr>
      <vt:lpstr>Courier</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Kayla Franssen</cp:lastModifiedBy>
  <cp:revision>346</cp:revision>
  <cp:lastPrinted>2024-02-20T23:48:17Z</cp:lastPrinted>
  <dcterms:created xsi:type="dcterms:W3CDTF">2021-07-07T23:54:57Z</dcterms:created>
  <dcterms:modified xsi:type="dcterms:W3CDTF">2024-07-15T17:06:27Z</dcterms:modified>
</cp:coreProperties>
</file>